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4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5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6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notesSlides/notesSlide7.xml" ContentType="application/vnd.openxmlformats-officedocument.presentationml.notesSlide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notesSlides/notesSlide8.xml" ContentType="application/vnd.openxmlformats-officedocument.presentationml.notesSlid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notesSlides/notesSlide9.xml" ContentType="application/vnd.openxmlformats-officedocument.presentationml.notesSlide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notesSlides/notesSlide10.xml" ContentType="application/vnd.openxmlformats-officedocument.presentationml.notesSlide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notesSlides/notesSlide11.xml" ContentType="application/vnd.openxmlformats-officedocument.presentationml.notesSlide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notesSlides/notesSlide12.xml" ContentType="application/vnd.openxmlformats-officedocument.presentationml.notesSlide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notesSlides/notesSlide13.xml" ContentType="application/vnd.openxmlformats-officedocument.presentationml.notesSlide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notesSlides/notesSlide14.xml" ContentType="application/vnd.openxmlformats-officedocument.presentationml.notesSlide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notesSlides/notesSlide15.xml" ContentType="application/vnd.openxmlformats-officedocument.presentationml.notesSlide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notesSlides/notesSlide16.xml" ContentType="application/vnd.openxmlformats-officedocument.presentationml.notesSlide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notesSlides/notesSlide17.xml" ContentType="application/vnd.openxmlformats-officedocument.presentationml.notesSlide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notesSlides/notesSlide18.xml" ContentType="application/vnd.openxmlformats-officedocument.presentationml.notesSlide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notesSlides/notesSlide19.xml" ContentType="application/vnd.openxmlformats-officedocument.presentationml.notesSlide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notesSlides/notesSlide2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notesSlides/notesSlide21.xml" ContentType="application/vnd.openxmlformats-officedocument.presentationml.notesSlide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notesSlides/notesSlide22.xml" ContentType="application/vnd.openxmlformats-officedocument.presentationml.notesSlide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44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4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4" loCatId="hierarchy" qsTypeId="urn:microsoft.com/office/officeart/2005/8/quickstyle/simple1#4" qsCatId="simple" csTypeId="urn:microsoft.com/office/officeart/2005/8/colors/accent2_1#4" csCatId="accent1" phldr="0"/>
      <dgm:spPr/>
      <dgm:t>
        <a:bodyPr/>
        <a:lstStyle/>
        <a:p>
          <a:endParaRPr lang="zh-CN" altLang="en-US"/>
        </a:p>
      </dgm:t>
    </dgm:pt>
    <dgm:pt modelId="{2AFB1B2A-8749-4E5E-9CB9-0B60F81C46F8}" type="parTrans" cxnId="{2A361544-8E41-4F53-A72A-31EC167426F6}">
      <dgm:prSet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微软雅黑" panose="020B0503020204020204" charset="-122"/>
              <a:ea typeface="微软雅黑" panose="020B0503020204020204" charset="-122"/>
            </a:rPr>
            <a:t>滑轮</a:t>
          </a:r>
        </a:p>
      </dgm:t>
    </dgm:pt>
    <dgm:pt modelId="{AC2BFF99-DAE2-494A-88AB-85D75BC6D2EE}" type="parTrans" cxnId="{B8D74A37-96DA-4735-B09A-EB5AB5467A03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>
              <a:latin typeface="微软雅黑" panose="020B0503020204020204" charset="-122"/>
              <a:ea typeface="微软雅黑" panose="020B0503020204020204" charset="-122"/>
            </a:rPr>
            <a:t>定滑轮</a:t>
          </a:r>
        </a:p>
      </dgm:t>
    </dgm:pt>
    <dgm:pt modelId="{4A6A0524-D9B7-4A37-8E78-5FE688BDCCE6}" type="parTrans" cxnId="{7401D063-8403-40BC-82F8-5069D9F82F84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微软雅黑" panose="020B0503020204020204" charset="-122"/>
              <a:ea typeface="微软雅黑" panose="020B0503020204020204" charset="-122"/>
            </a:rPr>
            <a:t>只能改变力的方向但不能改变力的大小</a:t>
          </a:r>
        </a:p>
      </dgm:t>
    </dgm:pt>
    <dgm:pt modelId="{39CECE7E-7D7C-4022-9437-1E0813814145}" type="sibTrans" cxnId="{7401D063-8403-40BC-82F8-5069D9F82F84}">
      <dgm:prSet/>
      <dgm:spPr/>
      <dgm:t>
        <a:bodyPr/>
        <a:lstStyle/>
        <a:p>
          <a:endParaRPr lang="zh-CN" altLang="en-US"/>
        </a:p>
      </dgm:t>
    </dgm:pt>
    <dgm:pt modelId="{B98A0394-6758-42EB-8D0E-4491BED52B6C}" type="sibTrans" cxnId="{B8D74A37-96DA-4735-B09A-EB5AB5467A03}">
      <dgm:prSet/>
      <dgm:spPr/>
      <dgm:t>
        <a:bodyPr/>
        <a:lstStyle/>
        <a:p>
          <a:endParaRPr lang="zh-CN" altLang="en-US"/>
        </a:p>
      </dgm:t>
    </dgm:pt>
    <dgm:pt modelId="{AF11B2AE-E45B-4C50-B114-1C7585F4FB98}" type="parTrans" cxnId="{22B06AF9-70FE-44F9-8CE4-ABA2855D4C5B}">
      <dgm:prSet/>
      <dgm:spPr/>
      <dgm:t>
        <a:bodyPr/>
        <a:lstStyle/>
        <a:p>
          <a:endParaRPr/>
        </a:p>
      </dgm:t>
    </dgm:pt>
    <dgm:pt modelId="{8EDC4987-10A0-4359-B926-E7CE7587EF21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latin typeface="微软雅黑" panose="020B0503020204020204" charset="-122"/>
              <a:ea typeface="微软雅黑" panose="020B0503020204020204" charset="-122"/>
            </a:rPr>
            <a:t>动滑轮</a:t>
          </a:r>
        </a:p>
      </dgm:t>
    </dgm:pt>
    <dgm:pt modelId="{E03995C6-E3E2-4827-9419-C5BCF04F5C74}" type="parTrans" cxnId="{2510BC54-F77B-4E44-AB8E-CD8CC4F94A00}">
      <dgm:prSet/>
      <dgm:spPr/>
      <dgm:t>
        <a:bodyPr/>
        <a:lstStyle/>
        <a:p>
          <a:endParaRPr/>
        </a:p>
      </dgm:t>
    </dgm:pt>
    <dgm:pt modelId="{43A1A533-9712-4107-9BDF-F946037072D9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latin typeface="微软雅黑" panose="020B0503020204020204" charset="-122"/>
              <a:ea typeface="微软雅黑" panose="020B0503020204020204" charset="-122"/>
            </a:rPr>
            <a:t>不能改变力的方向但省一半力</a:t>
          </a:r>
        </a:p>
      </dgm:t>
    </dgm:pt>
    <dgm:pt modelId="{783DB700-D012-4988-8E27-77ECE945F9B5}" type="sibTrans" cxnId="{2510BC54-F77B-4E44-AB8E-CD8CC4F94A00}">
      <dgm:prSet/>
      <dgm:spPr/>
      <dgm:t>
        <a:bodyPr/>
        <a:lstStyle/>
        <a:p>
          <a:endParaRPr/>
        </a:p>
      </dgm:t>
    </dgm:pt>
    <dgm:pt modelId="{2809C35A-CBD5-4490-988C-1CC96524EF03}" type="sibTrans" cxnId="{22B06AF9-70FE-44F9-8CE4-ABA2855D4C5B}">
      <dgm:prSet/>
      <dgm:spPr/>
      <dgm:t>
        <a:bodyPr/>
        <a:lstStyle/>
        <a:p>
          <a:endParaRPr/>
        </a:p>
      </dgm:t>
    </dgm:pt>
    <dgm:pt modelId="{854FBFB3-ED65-4285-B6B3-74FB29A8058B}" type="parTrans" cxnId="{A56E858D-8386-4944-AFA3-54D4D75D694B}">
      <dgm:prSet/>
      <dgm:spPr/>
      <dgm:t>
        <a:bodyPr/>
        <a:lstStyle/>
        <a:p>
          <a:endParaRPr/>
        </a:p>
      </dgm:t>
    </dgm:pt>
    <dgm:pt modelId="{3205F1EF-225A-4A34-824D-B5897B4FDFFF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latin typeface="微软雅黑" panose="020B0503020204020204" charset="-122"/>
              <a:ea typeface="微软雅黑" panose="020B0503020204020204" charset="-122"/>
            </a:rPr>
            <a:t>滑轮组</a:t>
          </a:r>
        </a:p>
      </dgm:t>
    </dgm:pt>
    <dgm:pt modelId="{B2D98460-55C6-4171-8215-EFD4949D544A}" type="parTrans" cxnId="{AA813157-B0F3-4691-8126-BBE646D35BC8}">
      <dgm:prSet/>
      <dgm:spPr/>
      <dgm:t>
        <a:bodyPr/>
        <a:lstStyle/>
        <a:p>
          <a:endParaRPr/>
        </a:p>
      </dgm:t>
    </dgm:pt>
    <dgm:pt modelId="{750A3BD0-2C41-4598-BC9C-89E31EDCE55B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微软雅黑" panose="020B0503020204020204" charset="-122"/>
              <a:ea typeface="微软雅黑" panose="020B0503020204020204" charset="-122"/>
            </a:rPr>
            <a:t>既可以改变力的方向也可以改变力的大小（</a:t>
          </a:r>
          <a:r>
            <a:rPr lang="en-US" altLang="zh-CN">
              <a:latin typeface="微软雅黑" panose="020B0503020204020204" charset="-122"/>
              <a:ea typeface="微软雅黑" panose="020B0503020204020204" charset="-122"/>
            </a:rPr>
            <a:t>F=(1/n)G</a:t>
          </a:r>
          <a:r>
            <a:rPr lang="zh-CN" altLang="en-US">
              <a:latin typeface="微软雅黑" panose="020B0503020204020204" charset="-122"/>
              <a:ea typeface="微软雅黑" panose="020B0503020204020204" charset="-122"/>
            </a:rPr>
            <a:t>）</a:t>
          </a:r>
        </a:p>
      </dgm:t>
    </dgm:pt>
    <dgm:pt modelId="{CB6FC766-0DC3-478E-A1B1-4F5F78E0D88C}" type="sibTrans" cxnId="{AA813157-B0F3-4691-8126-BBE646D35BC8}">
      <dgm:prSet/>
      <dgm:spPr/>
      <dgm:t>
        <a:bodyPr/>
        <a:lstStyle/>
        <a:p>
          <a:endParaRPr/>
        </a:p>
      </dgm:t>
    </dgm:pt>
    <dgm:pt modelId="{E7D884C8-92A6-4FF5-8EA4-45479798E314}" type="sibTrans" cxnId="{A56E858D-8386-4944-AFA3-54D4D75D694B}">
      <dgm:prSet/>
      <dgm:spPr/>
      <dgm:t>
        <a:bodyPr/>
        <a:lstStyle/>
        <a:p>
          <a:endParaRPr/>
        </a:p>
      </dgm:t>
    </dgm:pt>
    <dgm:pt modelId="{E0FFEB56-236E-4FE9-83BF-31494E265D5A}" type="sibTrans" cxnId="{2A361544-8E41-4F53-A72A-31EC167426F6}">
      <dgm:prSet/>
      <dgm:spPr/>
      <dgm:t>
        <a:bodyPr/>
        <a:lstStyle/>
        <a:p>
          <a:endParaRPr lang="zh-CN" altLang="en-US"/>
        </a:p>
      </dgm:t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2332AA2E-A989-4175-BB73-78EA4C3BDB65}" type="pres">
      <dgm:prSet presAssocID="{0605F139-5EF0-48E7-A091-192233D2011D}" presName="root1" presStyleCnt="0"/>
      <dgm:spPr/>
      <dgm:t>
        <a:bodyPr/>
        <a:lstStyle/>
        <a:p>
          <a:endParaRPr/>
        </a:p>
      </dgm:t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4F25638-8073-4DA7-9390-5AC06A304565}" type="pres">
      <dgm:prSet presAssocID="{0605F139-5EF0-48E7-A091-192233D2011D}" presName="level2hierChild" presStyleCnt="0"/>
      <dgm:spPr/>
      <dgm:t>
        <a:bodyPr/>
        <a:lstStyle/>
        <a:p>
          <a:endParaRPr/>
        </a:p>
      </dgm:t>
    </dgm:pt>
    <dgm:pt modelId="{B47BD6C9-6D53-4A69-975F-9CF96E25F10F}" type="pres">
      <dgm:prSet presAssocID="{AC2BFF99-DAE2-494A-88AB-85D75BC6D2EE}" presName="conn2-1" presStyleLbl="parChTrans1D2" presStyleIdx="0" presStyleCnt="3"/>
      <dgm:spPr/>
      <dgm:t>
        <a:bodyPr/>
        <a:lstStyle/>
        <a:p>
          <a:endParaRPr/>
        </a:p>
      </dgm:t>
    </dgm:pt>
    <dgm:pt modelId="{C1833E64-0598-4ED8-B73B-4C820BB35531}" type="pres">
      <dgm:prSet presAssocID="{AC2BFF99-DAE2-494A-88AB-85D75BC6D2EE}" presName="connTx" presStyleLbl="parChTrans1D2" presStyleIdx="0" presStyleCnt="3"/>
      <dgm:spPr/>
      <dgm:t>
        <a:bodyPr/>
        <a:lstStyle/>
        <a:p>
          <a:endParaRPr/>
        </a:p>
      </dgm:t>
    </dgm:pt>
    <dgm:pt modelId="{46F58ACF-5130-428E-B3EF-87D6FEC0C921}" type="pres">
      <dgm:prSet presAssocID="{4530EE7D-F557-4815-9ED2-EABC47F46978}" presName="root2" presStyleCnt="0"/>
      <dgm:spPr/>
      <dgm:t>
        <a:bodyPr/>
        <a:lstStyle/>
        <a:p>
          <a:endParaRPr/>
        </a:p>
      </dgm:t>
    </dgm:pt>
    <dgm:pt modelId="{3C0D5057-54F2-42F8-ADAD-AA27A1CC1A1B}" type="pres">
      <dgm:prSet presAssocID="{4530EE7D-F557-4815-9ED2-EABC47F46978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8673F39-879C-4946-8DC7-FD68F0552920}" type="pres">
      <dgm:prSet presAssocID="{4530EE7D-F557-4815-9ED2-EABC47F46978}" presName="level3hierChild" presStyleCnt="0"/>
      <dgm:spPr/>
      <dgm:t>
        <a:bodyPr/>
        <a:lstStyle/>
        <a:p>
          <a:endParaRPr/>
        </a:p>
      </dgm:t>
    </dgm:pt>
    <dgm:pt modelId="{FA61825B-C877-4D42-AAFB-0586288A9783}" type="pres">
      <dgm:prSet presAssocID="{4A6A0524-D9B7-4A37-8E78-5FE688BDCCE6}" presName="conn2-1" presStyleLbl="parChTrans1D3" presStyleIdx="0" presStyleCnt="3"/>
      <dgm:spPr/>
      <dgm:t>
        <a:bodyPr/>
        <a:lstStyle/>
        <a:p>
          <a:endParaRPr/>
        </a:p>
      </dgm:t>
    </dgm:pt>
    <dgm:pt modelId="{66B35CF0-1806-4E4A-8B50-99A64DECDBA9}" type="pres">
      <dgm:prSet presAssocID="{4A6A0524-D9B7-4A37-8E78-5FE688BDCCE6}" presName="connTx" presStyleLbl="parChTrans1D3" presStyleIdx="0" presStyleCnt="3"/>
      <dgm:spPr/>
      <dgm:t>
        <a:bodyPr/>
        <a:lstStyle/>
        <a:p>
          <a:endParaRPr/>
        </a:p>
      </dgm:t>
    </dgm:pt>
    <dgm:pt modelId="{F95D7524-EA0E-4F9D-9D6F-B10856D5C83F}" type="pres">
      <dgm:prSet presAssocID="{2C2A4BF3-AA22-4080-9546-909CF9AC3ECB}" presName="root2" presStyleCnt="0"/>
      <dgm:spPr/>
      <dgm:t>
        <a:bodyPr/>
        <a:lstStyle/>
        <a:p>
          <a:endParaRPr/>
        </a:p>
      </dgm:t>
    </dgm:pt>
    <dgm:pt modelId="{63712EDC-9AF8-41BC-8F72-ADF8D554FF07}" type="pres">
      <dgm:prSet presAssocID="{2C2A4BF3-AA22-4080-9546-909CF9AC3ECB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0C65410-D9BC-4E23-87DE-EBBC54AD2166}" type="pres">
      <dgm:prSet presAssocID="{2C2A4BF3-AA22-4080-9546-909CF9AC3ECB}" presName="level3hierChild" presStyleCnt="0"/>
      <dgm:spPr/>
      <dgm:t>
        <a:bodyPr/>
        <a:lstStyle/>
        <a:p>
          <a:endParaRPr/>
        </a:p>
      </dgm:t>
    </dgm:pt>
    <dgm:pt modelId="{1447E045-AD55-45C2-8595-74203404E164}" type="pres">
      <dgm:prSet presAssocID="{AF11B2AE-E45B-4C50-B114-1C7585F4FB98}" presName="conn2-1" presStyleLbl="parChTrans1D2" presStyleIdx="1" presStyleCnt="3"/>
      <dgm:spPr/>
      <dgm:t>
        <a:bodyPr/>
        <a:lstStyle/>
        <a:p>
          <a:endParaRPr/>
        </a:p>
      </dgm:t>
    </dgm:pt>
    <dgm:pt modelId="{618EA65B-D5BF-40AE-BED4-FEA4A5C5FCC5}" type="pres">
      <dgm:prSet presAssocID="{AF11B2AE-E45B-4C50-B114-1C7585F4FB98}" presName="connTx" presStyleLbl="parChTrans1D2" presStyleIdx="1" presStyleCnt="3"/>
      <dgm:spPr/>
      <dgm:t>
        <a:bodyPr/>
        <a:lstStyle/>
        <a:p>
          <a:endParaRPr/>
        </a:p>
      </dgm:t>
    </dgm:pt>
    <dgm:pt modelId="{4595E155-62F0-4265-98DD-96251609E371}" type="pres">
      <dgm:prSet presAssocID="{8EDC4987-10A0-4359-B926-E7CE7587EF21}" presName="root2" presStyleCnt="0"/>
      <dgm:spPr/>
      <dgm:t>
        <a:bodyPr/>
        <a:lstStyle/>
        <a:p>
          <a:endParaRPr/>
        </a:p>
      </dgm:t>
    </dgm:pt>
    <dgm:pt modelId="{21DF1A5D-F090-47A8-BCAE-A4FCC505FE8C}" type="pres">
      <dgm:prSet presAssocID="{8EDC4987-10A0-4359-B926-E7CE7587EF21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2CA05B43-3A2D-4DE3-B869-E70BB2EBFD9F}" type="pres">
      <dgm:prSet presAssocID="{8EDC4987-10A0-4359-B926-E7CE7587EF21}" presName="level3hierChild" presStyleCnt="0"/>
      <dgm:spPr/>
      <dgm:t>
        <a:bodyPr/>
        <a:lstStyle/>
        <a:p>
          <a:endParaRPr/>
        </a:p>
      </dgm:t>
    </dgm:pt>
    <dgm:pt modelId="{DDF014A6-851D-4212-8B99-66B691348B51}" type="pres">
      <dgm:prSet presAssocID="{E03995C6-E3E2-4827-9419-C5BCF04F5C74}" presName="conn2-1" presStyleLbl="parChTrans1D3" presStyleIdx="1" presStyleCnt="3"/>
      <dgm:spPr/>
      <dgm:t>
        <a:bodyPr/>
        <a:lstStyle/>
        <a:p>
          <a:endParaRPr/>
        </a:p>
      </dgm:t>
    </dgm:pt>
    <dgm:pt modelId="{5777EECE-A646-4974-A4A5-405E8E6F5ACE}" type="pres">
      <dgm:prSet presAssocID="{E03995C6-E3E2-4827-9419-C5BCF04F5C74}" presName="connTx" presStyleLbl="parChTrans1D3" presStyleIdx="1" presStyleCnt="3"/>
      <dgm:spPr/>
      <dgm:t>
        <a:bodyPr/>
        <a:lstStyle/>
        <a:p>
          <a:endParaRPr/>
        </a:p>
      </dgm:t>
    </dgm:pt>
    <dgm:pt modelId="{47F63477-F664-49A2-8454-86DDB2809429}" type="pres">
      <dgm:prSet presAssocID="{43A1A533-9712-4107-9BDF-F946037072D9}" presName="root2" presStyleCnt="0"/>
      <dgm:spPr/>
      <dgm:t>
        <a:bodyPr/>
        <a:lstStyle/>
        <a:p>
          <a:endParaRPr/>
        </a:p>
      </dgm:t>
    </dgm:pt>
    <dgm:pt modelId="{D5709B28-2246-4AE8-9617-DE11DDB8AA53}" type="pres">
      <dgm:prSet presAssocID="{43A1A533-9712-4107-9BDF-F946037072D9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68DD9229-B0EE-4500-AABC-420F3E4D5D6F}" type="pres">
      <dgm:prSet presAssocID="{43A1A533-9712-4107-9BDF-F946037072D9}" presName="level3hierChild" presStyleCnt="0"/>
      <dgm:spPr/>
      <dgm:t>
        <a:bodyPr/>
        <a:lstStyle/>
        <a:p>
          <a:endParaRPr/>
        </a:p>
      </dgm:t>
    </dgm:pt>
    <dgm:pt modelId="{D52845F9-E4FF-4C3E-8F9B-E7A0EE98FB1E}" type="pres">
      <dgm:prSet presAssocID="{854FBFB3-ED65-4285-B6B3-74FB29A8058B}" presName="conn2-1" presStyleLbl="parChTrans1D2" presStyleIdx="2" presStyleCnt="3"/>
      <dgm:spPr/>
      <dgm:t>
        <a:bodyPr/>
        <a:lstStyle/>
        <a:p>
          <a:endParaRPr/>
        </a:p>
      </dgm:t>
    </dgm:pt>
    <dgm:pt modelId="{664B91E3-956B-418C-ABCB-B8397E3B988C}" type="pres">
      <dgm:prSet presAssocID="{854FBFB3-ED65-4285-B6B3-74FB29A8058B}" presName="connTx" presStyleLbl="parChTrans1D2" presStyleIdx="2" presStyleCnt="3"/>
      <dgm:spPr/>
      <dgm:t>
        <a:bodyPr/>
        <a:lstStyle/>
        <a:p>
          <a:endParaRPr/>
        </a:p>
      </dgm:t>
    </dgm:pt>
    <dgm:pt modelId="{3AA78378-0561-4322-A407-3B6248479146}" type="pres">
      <dgm:prSet presAssocID="{3205F1EF-225A-4A34-824D-B5897B4FDFFF}" presName="root2" presStyleCnt="0"/>
      <dgm:spPr/>
      <dgm:t>
        <a:bodyPr/>
        <a:lstStyle/>
        <a:p>
          <a:endParaRPr/>
        </a:p>
      </dgm:t>
    </dgm:pt>
    <dgm:pt modelId="{E1DD52EE-093F-4CE3-8332-116322F97076}" type="pres">
      <dgm:prSet presAssocID="{3205F1EF-225A-4A34-824D-B5897B4FDFFF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DCB83533-34E3-4464-9DA1-F3C6309C9A30}" type="pres">
      <dgm:prSet presAssocID="{3205F1EF-225A-4A34-824D-B5897B4FDFFF}" presName="level3hierChild" presStyleCnt="0"/>
      <dgm:spPr/>
      <dgm:t>
        <a:bodyPr/>
        <a:lstStyle/>
        <a:p>
          <a:endParaRPr/>
        </a:p>
      </dgm:t>
    </dgm:pt>
    <dgm:pt modelId="{3BCB9632-1B46-47EC-8E4B-7E3665CB5D1C}" type="pres">
      <dgm:prSet presAssocID="{B2D98460-55C6-4171-8215-EFD4949D544A}" presName="conn2-1" presStyleLbl="parChTrans1D3" presStyleIdx="2" presStyleCnt="3"/>
      <dgm:spPr/>
      <dgm:t>
        <a:bodyPr/>
        <a:lstStyle/>
        <a:p>
          <a:endParaRPr/>
        </a:p>
      </dgm:t>
    </dgm:pt>
    <dgm:pt modelId="{D679A3DC-D239-4DCA-BCE2-B264206585C6}" type="pres">
      <dgm:prSet presAssocID="{B2D98460-55C6-4171-8215-EFD4949D544A}" presName="connTx" presStyleLbl="parChTrans1D3" presStyleIdx="2" presStyleCnt="3"/>
      <dgm:spPr/>
      <dgm:t>
        <a:bodyPr/>
        <a:lstStyle/>
        <a:p>
          <a:endParaRPr/>
        </a:p>
      </dgm:t>
    </dgm:pt>
    <dgm:pt modelId="{0A116F61-31EE-4F38-9E2C-CC8D5C816D11}" type="pres">
      <dgm:prSet presAssocID="{750A3BD0-2C41-4598-BC9C-89E31EDCE55B}" presName="root2" presStyleCnt="0"/>
      <dgm:spPr/>
      <dgm:t>
        <a:bodyPr/>
        <a:lstStyle/>
        <a:p>
          <a:endParaRPr/>
        </a:p>
      </dgm:t>
    </dgm:pt>
    <dgm:pt modelId="{DA22BD66-9C5E-43A5-A48F-9F0A08D9F92C}" type="pres">
      <dgm:prSet presAssocID="{750A3BD0-2C41-4598-BC9C-89E31EDCE55B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37236E6-CEE4-45A9-A239-9B49FBCCCB82}" type="pres">
      <dgm:prSet presAssocID="{750A3BD0-2C41-4598-BC9C-89E31EDCE55B}" presName="level3hierChild" presStyleCnt="0"/>
      <dgm:spPr/>
      <dgm:t>
        <a:bodyPr/>
        <a:lstStyle/>
        <a:p>
          <a:endParaRPr/>
        </a:p>
      </dgm:t>
    </dgm:pt>
  </dgm:ptLst>
  <dgm:cxnLst>
    <dgm:cxn modelId="{F5BEE78B-CF62-46F8-8532-34121DA0EB66}" type="presOf" srcId="{B2D98460-55C6-4171-8215-EFD4949D544A}" destId="{D679A3DC-D239-4DCA-BCE2-B264206585C6}" srcOrd="1" destOrd="0" presId="urn:microsoft.com/office/officeart/2005/8/layout/hierarchy2#4"/>
    <dgm:cxn modelId="{7401D063-8403-40BC-82F8-5069D9F82F84}" srcId="{4530EE7D-F557-4815-9ED2-EABC47F46978}" destId="{2C2A4BF3-AA22-4080-9546-909CF9AC3ECB}" srcOrd="0" destOrd="0" parTransId="{4A6A0524-D9B7-4A37-8E78-5FE688BDCCE6}" sibTransId="{39CECE7E-7D7C-4022-9437-1E0813814145}"/>
    <dgm:cxn modelId="{DC002F46-A5B0-442A-9E08-60EF7279C7A2}" type="presOf" srcId="{750A3BD0-2C41-4598-BC9C-89E31EDCE55B}" destId="{DA22BD66-9C5E-43A5-A48F-9F0A08D9F92C}" srcOrd="0" destOrd="0" presId="urn:microsoft.com/office/officeart/2005/8/layout/hierarchy2#4"/>
    <dgm:cxn modelId="{81822ACE-0F5D-4016-BC42-33CBB30B7CAB}" type="presOf" srcId="{854FBFB3-ED65-4285-B6B3-74FB29A8058B}" destId="{664B91E3-956B-418C-ABCB-B8397E3B988C}" srcOrd="1" destOrd="0" presId="urn:microsoft.com/office/officeart/2005/8/layout/hierarchy2#4"/>
    <dgm:cxn modelId="{AA813157-B0F3-4691-8126-BBE646D35BC8}" srcId="{3205F1EF-225A-4A34-824D-B5897B4FDFFF}" destId="{750A3BD0-2C41-4598-BC9C-89E31EDCE55B}" srcOrd="0" destOrd="0" parTransId="{B2D98460-55C6-4171-8215-EFD4949D544A}" sibTransId="{CB6FC766-0DC3-478E-A1B1-4F5F78E0D88C}"/>
    <dgm:cxn modelId="{17C3CF3B-0C40-494F-9C15-962FADB62BA3}" type="presOf" srcId="{AC2BFF99-DAE2-494A-88AB-85D75BC6D2EE}" destId="{C1833E64-0598-4ED8-B73B-4C820BB35531}" srcOrd="1" destOrd="0" presId="urn:microsoft.com/office/officeart/2005/8/layout/hierarchy2#4"/>
    <dgm:cxn modelId="{2A361544-8E41-4F53-A72A-31EC167426F6}" srcId="{EFE73B03-4D71-4565-8C52-4902BE6377A4}" destId="{0605F139-5EF0-48E7-A091-192233D2011D}" srcOrd="0" destOrd="0" parTransId="{2AFB1B2A-8749-4E5E-9CB9-0B60F81C46F8}" sibTransId="{E0FFEB56-236E-4FE9-83BF-31494E265D5A}"/>
    <dgm:cxn modelId="{D27D67DF-A75D-48CE-B3F1-E6E5677A9B5A}" type="presOf" srcId="{EFE73B03-4D71-4565-8C52-4902BE6377A4}" destId="{5FBAB40F-6011-4629-9B30-77C9439C91BF}" srcOrd="0" destOrd="0" presId="urn:microsoft.com/office/officeart/2005/8/layout/hierarchy2#4"/>
    <dgm:cxn modelId="{BD4EAC6A-62E6-4FE0-82CC-E1D84244CB39}" type="presOf" srcId="{B2D98460-55C6-4171-8215-EFD4949D544A}" destId="{3BCB9632-1B46-47EC-8E4B-7E3665CB5D1C}" srcOrd="0" destOrd="0" presId="urn:microsoft.com/office/officeart/2005/8/layout/hierarchy2#4"/>
    <dgm:cxn modelId="{E30274BB-BA8B-4D1C-90B3-88A4F7FD85A1}" type="presOf" srcId="{AC2BFF99-DAE2-494A-88AB-85D75BC6D2EE}" destId="{B47BD6C9-6D53-4A69-975F-9CF96E25F10F}" srcOrd="0" destOrd="0" presId="urn:microsoft.com/office/officeart/2005/8/layout/hierarchy2#4"/>
    <dgm:cxn modelId="{E8A243F6-887A-4F13-A2D8-5F6BC0C0EE89}" type="presOf" srcId="{43A1A533-9712-4107-9BDF-F946037072D9}" destId="{D5709B28-2246-4AE8-9617-DE11DDB8AA53}" srcOrd="0" destOrd="0" presId="urn:microsoft.com/office/officeart/2005/8/layout/hierarchy2#4"/>
    <dgm:cxn modelId="{845204C2-1CBB-4199-AED1-142A91A542ED}" type="presOf" srcId="{854FBFB3-ED65-4285-B6B3-74FB29A8058B}" destId="{D52845F9-E4FF-4C3E-8F9B-E7A0EE98FB1E}" srcOrd="0" destOrd="0" presId="urn:microsoft.com/office/officeart/2005/8/layout/hierarchy2#4"/>
    <dgm:cxn modelId="{0F879DAD-7D44-473C-949B-9BEFE109F896}" type="presOf" srcId="{4530EE7D-F557-4815-9ED2-EABC47F46978}" destId="{3C0D5057-54F2-42F8-ADAD-AA27A1CC1A1B}" srcOrd="0" destOrd="0" presId="urn:microsoft.com/office/officeart/2005/8/layout/hierarchy2#4"/>
    <dgm:cxn modelId="{2F8A5BE4-F8B0-4128-8CB1-52E01BBA62D7}" type="presOf" srcId="{4A6A0524-D9B7-4A37-8E78-5FE688BDCCE6}" destId="{66B35CF0-1806-4E4A-8B50-99A64DECDBA9}" srcOrd="1" destOrd="0" presId="urn:microsoft.com/office/officeart/2005/8/layout/hierarchy2#4"/>
    <dgm:cxn modelId="{E486337F-C325-47BF-865C-4EB9542CD494}" type="presOf" srcId="{0605F139-5EF0-48E7-A091-192233D2011D}" destId="{24E3F4AB-32FB-4CE0-9DAC-FC4DD26B5900}" srcOrd="0" destOrd="0" presId="urn:microsoft.com/office/officeart/2005/8/layout/hierarchy2#4"/>
    <dgm:cxn modelId="{425A51CC-16EB-45C7-A88B-B359339963B7}" type="presOf" srcId="{3205F1EF-225A-4A34-824D-B5897B4FDFFF}" destId="{E1DD52EE-093F-4CE3-8332-116322F97076}" srcOrd="0" destOrd="0" presId="urn:microsoft.com/office/officeart/2005/8/layout/hierarchy2#4"/>
    <dgm:cxn modelId="{412B5985-4AFF-433D-820C-94CEBC8850B8}" type="presOf" srcId="{2C2A4BF3-AA22-4080-9546-909CF9AC3ECB}" destId="{63712EDC-9AF8-41BC-8F72-ADF8D554FF07}" srcOrd="0" destOrd="0" presId="urn:microsoft.com/office/officeart/2005/8/layout/hierarchy2#4"/>
    <dgm:cxn modelId="{847F72F9-C219-4E16-BC64-3383D43FCEFB}" type="presOf" srcId="{AF11B2AE-E45B-4C50-B114-1C7585F4FB98}" destId="{618EA65B-D5BF-40AE-BED4-FEA4A5C5FCC5}" srcOrd="1" destOrd="0" presId="urn:microsoft.com/office/officeart/2005/8/layout/hierarchy2#4"/>
    <dgm:cxn modelId="{B4E08843-D18D-47EB-B488-7F95451379B4}" type="presOf" srcId="{E03995C6-E3E2-4827-9419-C5BCF04F5C74}" destId="{5777EECE-A646-4974-A4A5-405E8E6F5ACE}" srcOrd="1" destOrd="0" presId="urn:microsoft.com/office/officeart/2005/8/layout/hierarchy2#4"/>
    <dgm:cxn modelId="{33D5A749-D6D1-4F80-9BFC-28FED1589966}" type="presOf" srcId="{E03995C6-E3E2-4827-9419-C5BCF04F5C74}" destId="{DDF014A6-851D-4212-8B99-66B691348B51}" srcOrd="0" destOrd="0" presId="urn:microsoft.com/office/officeart/2005/8/layout/hierarchy2#4"/>
    <dgm:cxn modelId="{6FA6510A-B007-4C78-B2B7-9F9F80386CCD}" type="presOf" srcId="{4A6A0524-D9B7-4A37-8E78-5FE688BDCCE6}" destId="{FA61825B-C877-4D42-AAFB-0586288A9783}" srcOrd="0" destOrd="0" presId="urn:microsoft.com/office/officeart/2005/8/layout/hierarchy2#4"/>
    <dgm:cxn modelId="{22B06AF9-70FE-44F9-8CE4-ABA2855D4C5B}" srcId="{0605F139-5EF0-48E7-A091-192233D2011D}" destId="{8EDC4987-10A0-4359-B926-E7CE7587EF21}" srcOrd="1" destOrd="0" parTransId="{AF11B2AE-E45B-4C50-B114-1C7585F4FB98}" sibTransId="{2809C35A-CBD5-4490-988C-1CC96524EF03}"/>
    <dgm:cxn modelId="{3E47939F-0521-4D49-B4D0-C7D405017259}" type="presOf" srcId="{8EDC4987-10A0-4359-B926-E7CE7587EF21}" destId="{21DF1A5D-F090-47A8-BCAE-A4FCC505FE8C}" srcOrd="0" destOrd="0" presId="urn:microsoft.com/office/officeart/2005/8/layout/hierarchy2#4"/>
    <dgm:cxn modelId="{2510BC54-F77B-4E44-AB8E-CD8CC4F94A00}" srcId="{8EDC4987-10A0-4359-B926-E7CE7587EF21}" destId="{43A1A533-9712-4107-9BDF-F946037072D9}" srcOrd="0" destOrd="0" parTransId="{E03995C6-E3E2-4827-9419-C5BCF04F5C74}" sibTransId="{783DB700-D012-4988-8E27-77ECE945F9B5}"/>
    <dgm:cxn modelId="{D0C9AEE1-ABE1-4DFC-AEEE-AEF136D177EC}" type="presOf" srcId="{AF11B2AE-E45B-4C50-B114-1C7585F4FB98}" destId="{1447E045-AD55-45C2-8595-74203404E164}" srcOrd="0" destOrd="0" presId="urn:microsoft.com/office/officeart/2005/8/layout/hierarchy2#4"/>
    <dgm:cxn modelId="{A56E858D-8386-4944-AFA3-54D4D75D694B}" srcId="{0605F139-5EF0-48E7-A091-192233D2011D}" destId="{3205F1EF-225A-4A34-824D-B5897B4FDFFF}" srcOrd="2" destOrd="0" parTransId="{854FBFB3-ED65-4285-B6B3-74FB29A8058B}" sibTransId="{E7D884C8-92A6-4FF5-8EA4-45479798E314}"/>
    <dgm:cxn modelId="{B8D74A37-96DA-4735-B09A-EB5AB5467A03}" srcId="{0605F139-5EF0-48E7-A091-192233D2011D}" destId="{4530EE7D-F557-4815-9ED2-EABC47F46978}" srcOrd="0" destOrd="0" parTransId="{AC2BFF99-DAE2-494A-88AB-85D75BC6D2EE}" sibTransId="{B98A0394-6758-42EB-8D0E-4491BED52B6C}"/>
    <dgm:cxn modelId="{888EBB1F-349C-4490-98A1-FEF345CA5819}" type="presParOf" srcId="{5FBAB40F-6011-4629-9B30-77C9439C91BF}" destId="{2332AA2E-A989-4175-BB73-78EA4C3BDB65}" srcOrd="0" destOrd="0" presId="urn:microsoft.com/office/officeart/2005/8/layout/hierarchy2#4"/>
    <dgm:cxn modelId="{55B4AE4A-A31C-451F-BECC-0E329FA638A4}" type="presParOf" srcId="{2332AA2E-A989-4175-BB73-78EA4C3BDB65}" destId="{24E3F4AB-32FB-4CE0-9DAC-FC4DD26B5900}" srcOrd="0" destOrd="0" presId="urn:microsoft.com/office/officeart/2005/8/layout/hierarchy2#4"/>
    <dgm:cxn modelId="{B078C584-FF9C-4AFC-9079-98F11C221899}" type="presParOf" srcId="{2332AA2E-A989-4175-BB73-78EA4C3BDB65}" destId="{44F25638-8073-4DA7-9390-5AC06A304565}" srcOrd="1" destOrd="0" presId="urn:microsoft.com/office/officeart/2005/8/layout/hierarchy2#4"/>
    <dgm:cxn modelId="{D779FFA4-A4FB-4AA9-9DFA-969ACB1122F4}" type="presParOf" srcId="{44F25638-8073-4DA7-9390-5AC06A304565}" destId="{B47BD6C9-6D53-4A69-975F-9CF96E25F10F}" srcOrd="0" destOrd="0" presId="urn:microsoft.com/office/officeart/2005/8/layout/hierarchy2#4"/>
    <dgm:cxn modelId="{7758AD22-FA7A-4289-9C7A-935AA8B59B92}" type="presParOf" srcId="{B47BD6C9-6D53-4A69-975F-9CF96E25F10F}" destId="{C1833E64-0598-4ED8-B73B-4C820BB35531}" srcOrd="0" destOrd="0" presId="urn:microsoft.com/office/officeart/2005/8/layout/hierarchy2#4"/>
    <dgm:cxn modelId="{1A462BD5-471A-4D37-9EA7-DD5086E114FE}" type="presParOf" srcId="{44F25638-8073-4DA7-9390-5AC06A304565}" destId="{46F58ACF-5130-428E-B3EF-87D6FEC0C921}" srcOrd="1" destOrd="0" presId="urn:microsoft.com/office/officeart/2005/8/layout/hierarchy2#4"/>
    <dgm:cxn modelId="{3E732D33-AA3F-4833-9309-FC889963909A}" type="presParOf" srcId="{46F58ACF-5130-428E-B3EF-87D6FEC0C921}" destId="{3C0D5057-54F2-42F8-ADAD-AA27A1CC1A1B}" srcOrd="0" destOrd="0" presId="urn:microsoft.com/office/officeart/2005/8/layout/hierarchy2#4"/>
    <dgm:cxn modelId="{3B7E2D0B-65E0-478B-ABBE-887B5DAA6F85}" type="presParOf" srcId="{46F58ACF-5130-428E-B3EF-87D6FEC0C921}" destId="{48673F39-879C-4946-8DC7-FD68F0552920}" srcOrd="1" destOrd="0" presId="urn:microsoft.com/office/officeart/2005/8/layout/hierarchy2#4"/>
    <dgm:cxn modelId="{190D5CCD-352A-4906-AC5A-A45D090CD4C9}" type="presParOf" srcId="{48673F39-879C-4946-8DC7-FD68F0552920}" destId="{FA61825B-C877-4D42-AAFB-0586288A9783}" srcOrd="0" destOrd="0" presId="urn:microsoft.com/office/officeart/2005/8/layout/hierarchy2#4"/>
    <dgm:cxn modelId="{E341F350-F98F-4D25-A3BB-5A4CD579C416}" type="presParOf" srcId="{FA61825B-C877-4D42-AAFB-0586288A9783}" destId="{66B35CF0-1806-4E4A-8B50-99A64DECDBA9}" srcOrd="0" destOrd="0" presId="urn:microsoft.com/office/officeart/2005/8/layout/hierarchy2#4"/>
    <dgm:cxn modelId="{9C7AEDDD-7206-4911-BF8D-C8431C8C571C}" type="presParOf" srcId="{48673F39-879C-4946-8DC7-FD68F0552920}" destId="{F95D7524-EA0E-4F9D-9D6F-B10856D5C83F}" srcOrd="1" destOrd="0" presId="urn:microsoft.com/office/officeart/2005/8/layout/hierarchy2#4"/>
    <dgm:cxn modelId="{A5F57323-22EF-4490-A967-D307783CF631}" type="presParOf" srcId="{F95D7524-EA0E-4F9D-9D6F-B10856D5C83F}" destId="{63712EDC-9AF8-41BC-8F72-ADF8D554FF07}" srcOrd="0" destOrd="0" presId="urn:microsoft.com/office/officeart/2005/8/layout/hierarchy2#4"/>
    <dgm:cxn modelId="{F7688E5B-A415-44E2-BA72-7D6171BEB68F}" type="presParOf" srcId="{F95D7524-EA0E-4F9D-9D6F-B10856D5C83F}" destId="{E0C65410-D9BC-4E23-87DE-EBBC54AD2166}" srcOrd="1" destOrd="0" presId="urn:microsoft.com/office/officeart/2005/8/layout/hierarchy2#4"/>
    <dgm:cxn modelId="{ABFC31F8-8F73-4592-95E2-F38B3DEB931D}" type="presParOf" srcId="{44F25638-8073-4DA7-9390-5AC06A304565}" destId="{1447E045-AD55-45C2-8595-74203404E164}" srcOrd="2" destOrd="0" presId="urn:microsoft.com/office/officeart/2005/8/layout/hierarchy2#4"/>
    <dgm:cxn modelId="{191CF90B-317E-4AB8-A3C0-9A517F456672}" type="presParOf" srcId="{1447E045-AD55-45C2-8595-74203404E164}" destId="{618EA65B-D5BF-40AE-BED4-FEA4A5C5FCC5}" srcOrd="0" destOrd="0" presId="urn:microsoft.com/office/officeart/2005/8/layout/hierarchy2#4"/>
    <dgm:cxn modelId="{2A3CEA36-4667-4AF0-8AF4-68EAF05C0F5F}" type="presParOf" srcId="{44F25638-8073-4DA7-9390-5AC06A304565}" destId="{4595E155-62F0-4265-98DD-96251609E371}" srcOrd="3" destOrd="0" presId="urn:microsoft.com/office/officeart/2005/8/layout/hierarchy2#4"/>
    <dgm:cxn modelId="{36C82D86-2660-4C01-9029-A940A0D7DCBC}" type="presParOf" srcId="{4595E155-62F0-4265-98DD-96251609E371}" destId="{21DF1A5D-F090-47A8-BCAE-A4FCC505FE8C}" srcOrd="0" destOrd="0" presId="urn:microsoft.com/office/officeart/2005/8/layout/hierarchy2#4"/>
    <dgm:cxn modelId="{75707201-6A35-4D01-84EB-30EF78706C6A}" type="presParOf" srcId="{4595E155-62F0-4265-98DD-96251609E371}" destId="{2CA05B43-3A2D-4DE3-B869-E70BB2EBFD9F}" srcOrd="1" destOrd="0" presId="urn:microsoft.com/office/officeart/2005/8/layout/hierarchy2#4"/>
    <dgm:cxn modelId="{2D816508-7EA4-40A3-AC36-2C7629F66E87}" type="presParOf" srcId="{2CA05B43-3A2D-4DE3-B869-E70BB2EBFD9F}" destId="{DDF014A6-851D-4212-8B99-66B691348B51}" srcOrd="0" destOrd="0" presId="urn:microsoft.com/office/officeart/2005/8/layout/hierarchy2#4"/>
    <dgm:cxn modelId="{166F5841-D9B7-43AB-8F0B-95502D00C2A8}" type="presParOf" srcId="{DDF014A6-851D-4212-8B99-66B691348B51}" destId="{5777EECE-A646-4974-A4A5-405E8E6F5ACE}" srcOrd="0" destOrd="0" presId="urn:microsoft.com/office/officeart/2005/8/layout/hierarchy2#4"/>
    <dgm:cxn modelId="{1929E041-8F4A-4455-99DD-801259AD670D}" type="presParOf" srcId="{2CA05B43-3A2D-4DE3-B869-E70BB2EBFD9F}" destId="{47F63477-F664-49A2-8454-86DDB2809429}" srcOrd="1" destOrd="0" presId="urn:microsoft.com/office/officeart/2005/8/layout/hierarchy2#4"/>
    <dgm:cxn modelId="{D1BA665B-B887-4E52-AA14-84358E43D89A}" type="presParOf" srcId="{47F63477-F664-49A2-8454-86DDB2809429}" destId="{D5709B28-2246-4AE8-9617-DE11DDB8AA53}" srcOrd="0" destOrd="0" presId="urn:microsoft.com/office/officeart/2005/8/layout/hierarchy2#4"/>
    <dgm:cxn modelId="{EC6689A2-D7EA-4256-BFF4-0AC979D41B0B}" type="presParOf" srcId="{47F63477-F664-49A2-8454-86DDB2809429}" destId="{68DD9229-B0EE-4500-AABC-420F3E4D5D6F}" srcOrd="1" destOrd="0" presId="urn:microsoft.com/office/officeart/2005/8/layout/hierarchy2#4"/>
    <dgm:cxn modelId="{33614F47-9C7A-41EF-A6F4-54ACC3A2E3FB}" type="presParOf" srcId="{44F25638-8073-4DA7-9390-5AC06A304565}" destId="{D52845F9-E4FF-4C3E-8F9B-E7A0EE98FB1E}" srcOrd="4" destOrd="0" presId="urn:microsoft.com/office/officeart/2005/8/layout/hierarchy2#4"/>
    <dgm:cxn modelId="{8FD41D2D-B97B-4DAA-ADA5-82B67D07FDA3}" type="presParOf" srcId="{D52845F9-E4FF-4C3E-8F9B-E7A0EE98FB1E}" destId="{664B91E3-956B-418C-ABCB-B8397E3B988C}" srcOrd="0" destOrd="0" presId="urn:microsoft.com/office/officeart/2005/8/layout/hierarchy2#4"/>
    <dgm:cxn modelId="{6F97649A-46A7-47E9-8AB9-F7F3D8CF09D5}" type="presParOf" srcId="{44F25638-8073-4DA7-9390-5AC06A304565}" destId="{3AA78378-0561-4322-A407-3B6248479146}" srcOrd="5" destOrd="0" presId="urn:microsoft.com/office/officeart/2005/8/layout/hierarchy2#4"/>
    <dgm:cxn modelId="{F72C69C9-40EB-4C0F-82A3-78ECF55C8A55}" type="presParOf" srcId="{3AA78378-0561-4322-A407-3B6248479146}" destId="{E1DD52EE-093F-4CE3-8332-116322F97076}" srcOrd="0" destOrd="0" presId="urn:microsoft.com/office/officeart/2005/8/layout/hierarchy2#4"/>
    <dgm:cxn modelId="{ED6B90D6-758F-41B2-96EF-98A1F8DF7111}" type="presParOf" srcId="{3AA78378-0561-4322-A407-3B6248479146}" destId="{DCB83533-34E3-4464-9DA1-F3C6309C9A30}" srcOrd="1" destOrd="0" presId="urn:microsoft.com/office/officeart/2005/8/layout/hierarchy2#4"/>
    <dgm:cxn modelId="{14570BE0-6B83-4989-9CF9-27F1D18DF068}" type="presParOf" srcId="{DCB83533-34E3-4464-9DA1-F3C6309C9A30}" destId="{3BCB9632-1B46-47EC-8E4B-7E3665CB5D1C}" srcOrd="0" destOrd="0" presId="urn:microsoft.com/office/officeart/2005/8/layout/hierarchy2#4"/>
    <dgm:cxn modelId="{657215EA-C1F3-4771-BB80-9BA0A3B7F1A1}" type="presParOf" srcId="{3BCB9632-1B46-47EC-8E4B-7E3665CB5D1C}" destId="{D679A3DC-D239-4DCA-BCE2-B264206585C6}" srcOrd="0" destOrd="0" presId="urn:microsoft.com/office/officeart/2005/8/layout/hierarchy2#4"/>
    <dgm:cxn modelId="{3AC159AB-8695-4593-BF42-43B63A4FAE6F}" type="presParOf" srcId="{DCB83533-34E3-4464-9DA1-F3C6309C9A30}" destId="{0A116F61-31EE-4F38-9E2C-CC8D5C816D11}" srcOrd="1" destOrd="0" presId="urn:microsoft.com/office/officeart/2005/8/layout/hierarchy2#4"/>
    <dgm:cxn modelId="{54E21CDE-C9E2-48D3-990C-0B6AA1E802A4}" type="presParOf" srcId="{0A116F61-31EE-4F38-9E2C-CC8D5C816D11}" destId="{DA22BD66-9C5E-43A5-A48F-9F0A08D9F92C}" srcOrd="0" destOrd="0" presId="urn:microsoft.com/office/officeart/2005/8/layout/hierarchy2#4"/>
    <dgm:cxn modelId="{236BFAF6-EDDB-4EAA-87FA-B3E149DC2267}" type="presParOf" srcId="{0A116F61-31EE-4F38-9E2C-CC8D5C816D11}" destId="{837236E6-CEE4-45A9-A239-9B49FBCCCB82}" srcOrd="1" destOrd="0" presId="urn:microsoft.com/office/officeart/2005/8/layout/hierarchy2#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3F4AB-32FB-4CE0-9DAC-FC4DD26B5900}">
      <dsp:nvSpPr>
        <dsp:cNvPr id="0" name=""/>
        <dsp:cNvSpPr/>
      </dsp:nvSpPr>
      <dsp:spPr>
        <a:xfrm>
          <a:off x="4230" y="1749887"/>
          <a:ext cx="2955366" cy="14776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>
              <a:latin typeface="微软雅黑" panose="020B0503020204020204" charset="-122"/>
              <a:ea typeface="微软雅黑" panose="020B0503020204020204" charset="-122"/>
            </a:rPr>
            <a:t>滑轮</a:t>
          </a:r>
        </a:p>
      </dsp:txBody>
      <dsp:txXfrm>
        <a:off x="47510" y="1793167"/>
        <a:ext cx="2868806" cy="1391123"/>
      </dsp:txXfrm>
    </dsp:sp>
    <dsp:sp modelId="{B47BD6C9-6D53-4A69-975F-9CF96E25F10F}">
      <dsp:nvSpPr>
        <dsp:cNvPr id="0" name=""/>
        <dsp:cNvSpPr/>
      </dsp:nvSpPr>
      <dsp:spPr>
        <a:xfrm rot="18289469">
          <a:off x="2515631" y="1612342"/>
          <a:ext cx="2070075" cy="53437"/>
        </a:xfrm>
        <a:custGeom>
          <a:avLst/>
          <a:gdLst/>
          <a:ahLst/>
          <a:cxnLst/>
          <a:rect l="0" t="0" r="0" b="0"/>
          <a:pathLst>
            <a:path>
              <a:moveTo>
                <a:pt x="0" y="26718"/>
              </a:moveTo>
              <a:lnTo>
                <a:pt x="2070075" y="2671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700" kern="1200"/>
        </a:p>
      </dsp:txBody>
      <dsp:txXfrm>
        <a:off x="3498917" y="1587309"/>
        <a:ext cx="103503" cy="103503"/>
      </dsp:txXfrm>
    </dsp:sp>
    <dsp:sp modelId="{3C0D5057-54F2-42F8-ADAD-AA27A1CC1A1B}">
      <dsp:nvSpPr>
        <dsp:cNvPr id="0" name=""/>
        <dsp:cNvSpPr/>
      </dsp:nvSpPr>
      <dsp:spPr>
        <a:xfrm>
          <a:off x="4141742" y="50552"/>
          <a:ext cx="2955366" cy="14776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>
              <a:latin typeface="微软雅黑" panose="020B0503020204020204" charset="-122"/>
              <a:ea typeface="微软雅黑" panose="020B0503020204020204" charset="-122"/>
            </a:rPr>
            <a:t>定滑轮</a:t>
          </a:r>
        </a:p>
      </dsp:txBody>
      <dsp:txXfrm>
        <a:off x="4185022" y="93832"/>
        <a:ext cx="2868806" cy="1391123"/>
      </dsp:txXfrm>
    </dsp:sp>
    <dsp:sp modelId="{FA61825B-C877-4D42-AAFB-0586288A9783}">
      <dsp:nvSpPr>
        <dsp:cNvPr id="0" name=""/>
        <dsp:cNvSpPr/>
      </dsp:nvSpPr>
      <dsp:spPr>
        <a:xfrm>
          <a:off x="7097109" y="762675"/>
          <a:ext cx="1182146" cy="53437"/>
        </a:xfrm>
        <a:custGeom>
          <a:avLst/>
          <a:gdLst/>
          <a:ahLst/>
          <a:cxnLst/>
          <a:rect l="0" t="0" r="0" b="0"/>
          <a:pathLst>
            <a:path>
              <a:moveTo>
                <a:pt x="0" y="26718"/>
              </a:moveTo>
              <a:lnTo>
                <a:pt x="1182146" y="2671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7658628" y="759840"/>
        <a:ext cx="59107" cy="59107"/>
      </dsp:txXfrm>
    </dsp:sp>
    <dsp:sp modelId="{63712EDC-9AF8-41BC-8F72-ADF8D554FF07}">
      <dsp:nvSpPr>
        <dsp:cNvPr id="0" name=""/>
        <dsp:cNvSpPr/>
      </dsp:nvSpPr>
      <dsp:spPr>
        <a:xfrm>
          <a:off x="8279255" y="50552"/>
          <a:ext cx="2955366" cy="14776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>
              <a:latin typeface="微软雅黑" panose="020B0503020204020204" charset="-122"/>
              <a:ea typeface="微软雅黑" panose="020B0503020204020204" charset="-122"/>
            </a:rPr>
            <a:t>只能改变力的方向但不能改变力的大小</a:t>
          </a:r>
        </a:p>
      </dsp:txBody>
      <dsp:txXfrm>
        <a:off x="8322535" y="93832"/>
        <a:ext cx="2868806" cy="1391123"/>
      </dsp:txXfrm>
    </dsp:sp>
    <dsp:sp modelId="{1447E045-AD55-45C2-8595-74203404E164}">
      <dsp:nvSpPr>
        <dsp:cNvPr id="0" name=""/>
        <dsp:cNvSpPr/>
      </dsp:nvSpPr>
      <dsp:spPr>
        <a:xfrm>
          <a:off x="2959596" y="2462010"/>
          <a:ext cx="1182146" cy="53437"/>
        </a:xfrm>
        <a:custGeom>
          <a:avLst/>
          <a:gdLst/>
          <a:ahLst/>
          <a:cxnLst/>
          <a:rect l="0" t="0" r="0" b="0"/>
          <a:pathLst>
            <a:path>
              <a:moveTo>
                <a:pt x="0" y="26718"/>
              </a:moveTo>
              <a:lnTo>
                <a:pt x="1182146" y="2671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3521115" y="2459175"/>
        <a:ext cx="59107" cy="59107"/>
      </dsp:txXfrm>
    </dsp:sp>
    <dsp:sp modelId="{21DF1A5D-F090-47A8-BCAE-A4FCC505FE8C}">
      <dsp:nvSpPr>
        <dsp:cNvPr id="0" name=""/>
        <dsp:cNvSpPr/>
      </dsp:nvSpPr>
      <dsp:spPr>
        <a:xfrm>
          <a:off x="4141742" y="1749887"/>
          <a:ext cx="2955366" cy="14776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>
              <a:latin typeface="微软雅黑" panose="020B0503020204020204" charset="-122"/>
              <a:ea typeface="微软雅黑" panose="020B0503020204020204" charset="-122"/>
            </a:rPr>
            <a:t>动滑轮</a:t>
          </a:r>
        </a:p>
      </dsp:txBody>
      <dsp:txXfrm>
        <a:off x="4185022" y="1793167"/>
        <a:ext cx="2868806" cy="1391123"/>
      </dsp:txXfrm>
    </dsp:sp>
    <dsp:sp modelId="{DDF014A6-851D-4212-8B99-66B691348B51}">
      <dsp:nvSpPr>
        <dsp:cNvPr id="0" name=""/>
        <dsp:cNvSpPr/>
      </dsp:nvSpPr>
      <dsp:spPr>
        <a:xfrm>
          <a:off x="7097109" y="2462010"/>
          <a:ext cx="1182146" cy="53437"/>
        </a:xfrm>
        <a:custGeom>
          <a:avLst/>
          <a:gdLst/>
          <a:ahLst/>
          <a:cxnLst/>
          <a:rect l="0" t="0" r="0" b="0"/>
          <a:pathLst>
            <a:path>
              <a:moveTo>
                <a:pt x="0" y="26718"/>
              </a:moveTo>
              <a:lnTo>
                <a:pt x="1182146" y="2671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7658628" y="2459175"/>
        <a:ext cx="59107" cy="59107"/>
      </dsp:txXfrm>
    </dsp:sp>
    <dsp:sp modelId="{D5709B28-2246-4AE8-9617-DE11DDB8AA53}">
      <dsp:nvSpPr>
        <dsp:cNvPr id="0" name=""/>
        <dsp:cNvSpPr/>
      </dsp:nvSpPr>
      <dsp:spPr>
        <a:xfrm>
          <a:off x="8279255" y="1749887"/>
          <a:ext cx="2955366" cy="14776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>
              <a:latin typeface="微软雅黑" panose="020B0503020204020204" charset="-122"/>
              <a:ea typeface="微软雅黑" panose="020B0503020204020204" charset="-122"/>
            </a:rPr>
            <a:t>不能改变力的方向但省一半力</a:t>
          </a:r>
        </a:p>
      </dsp:txBody>
      <dsp:txXfrm>
        <a:off x="8322535" y="1793167"/>
        <a:ext cx="2868806" cy="1391123"/>
      </dsp:txXfrm>
    </dsp:sp>
    <dsp:sp modelId="{D52845F9-E4FF-4C3E-8F9B-E7A0EE98FB1E}">
      <dsp:nvSpPr>
        <dsp:cNvPr id="0" name=""/>
        <dsp:cNvSpPr/>
      </dsp:nvSpPr>
      <dsp:spPr>
        <a:xfrm rot="3310531">
          <a:off x="2515631" y="3311678"/>
          <a:ext cx="2070075" cy="53437"/>
        </a:xfrm>
        <a:custGeom>
          <a:avLst/>
          <a:gdLst/>
          <a:ahLst/>
          <a:cxnLst/>
          <a:rect l="0" t="0" r="0" b="0"/>
          <a:pathLst>
            <a:path>
              <a:moveTo>
                <a:pt x="0" y="26718"/>
              </a:moveTo>
              <a:lnTo>
                <a:pt x="2070075" y="26718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700" kern="1200"/>
        </a:p>
      </dsp:txBody>
      <dsp:txXfrm>
        <a:off x="3498917" y="3286645"/>
        <a:ext cx="103503" cy="103503"/>
      </dsp:txXfrm>
    </dsp:sp>
    <dsp:sp modelId="{E1DD52EE-093F-4CE3-8332-116322F97076}">
      <dsp:nvSpPr>
        <dsp:cNvPr id="0" name=""/>
        <dsp:cNvSpPr/>
      </dsp:nvSpPr>
      <dsp:spPr>
        <a:xfrm>
          <a:off x="4141742" y="3449223"/>
          <a:ext cx="2955366" cy="14776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>
              <a:latin typeface="微软雅黑" panose="020B0503020204020204" charset="-122"/>
              <a:ea typeface="微软雅黑" panose="020B0503020204020204" charset="-122"/>
            </a:rPr>
            <a:t>滑轮组</a:t>
          </a:r>
        </a:p>
      </dsp:txBody>
      <dsp:txXfrm>
        <a:off x="4185022" y="3492503"/>
        <a:ext cx="2868806" cy="1391123"/>
      </dsp:txXfrm>
    </dsp:sp>
    <dsp:sp modelId="{3BCB9632-1B46-47EC-8E4B-7E3665CB5D1C}">
      <dsp:nvSpPr>
        <dsp:cNvPr id="0" name=""/>
        <dsp:cNvSpPr/>
      </dsp:nvSpPr>
      <dsp:spPr>
        <a:xfrm>
          <a:off x="7097109" y="4161346"/>
          <a:ext cx="1182146" cy="53437"/>
        </a:xfrm>
        <a:custGeom>
          <a:avLst/>
          <a:gdLst/>
          <a:ahLst/>
          <a:cxnLst/>
          <a:rect l="0" t="0" r="0" b="0"/>
          <a:pathLst>
            <a:path>
              <a:moveTo>
                <a:pt x="0" y="26718"/>
              </a:moveTo>
              <a:lnTo>
                <a:pt x="1182146" y="26718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7658628" y="4158511"/>
        <a:ext cx="59107" cy="59107"/>
      </dsp:txXfrm>
    </dsp:sp>
    <dsp:sp modelId="{DA22BD66-9C5E-43A5-A48F-9F0A08D9F92C}">
      <dsp:nvSpPr>
        <dsp:cNvPr id="0" name=""/>
        <dsp:cNvSpPr/>
      </dsp:nvSpPr>
      <dsp:spPr>
        <a:xfrm>
          <a:off x="8279255" y="3449223"/>
          <a:ext cx="2955366" cy="14776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>
              <a:latin typeface="微软雅黑" panose="020B0503020204020204" charset="-122"/>
              <a:ea typeface="微软雅黑" panose="020B0503020204020204" charset="-122"/>
            </a:rPr>
            <a:t>既可以改变力的方向也可以改变力的大小（</a:t>
          </a:r>
          <a:r>
            <a:rPr lang="en-US" altLang="zh-CN" sz="2000" kern="1200">
              <a:latin typeface="微软雅黑" panose="020B0503020204020204" charset="-122"/>
              <a:ea typeface="微软雅黑" panose="020B0503020204020204" charset="-122"/>
            </a:rPr>
            <a:t>F=(1/n)G</a:t>
          </a:r>
          <a:r>
            <a:rPr lang="zh-CN" altLang="en-US" sz="2000" kern="1200">
              <a:latin typeface="微软雅黑" panose="020B0503020204020204" charset="-122"/>
              <a:ea typeface="微软雅黑" panose="020B0503020204020204" charset="-122"/>
            </a:rPr>
            <a:t>）</a:t>
          </a:r>
        </a:p>
      </dsp:txBody>
      <dsp:txXfrm>
        <a:off x="8322535" y="3492503"/>
        <a:ext cx="2868806" cy="13911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4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71.xml"/><Relationship Id="rId2" Type="http://schemas.openxmlformats.org/officeDocument/2006/relationships/tags" Target="../tags/tag370.xml"/><Relationship Id="rId1" Type="http://schemas.openxmlformats.org/officeDocument/2006/relationships/tags" Target="../tags/tag369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79.xml"/><Relationship Id="rId2" Type="http://schemas.openxmlformats.org/officeDocument/2006/relationships/tags" Target="../tags/tag378.xml"/><Relationship Id="rId1" Type="http://schemas.openxmlformats.org/officeDocument/2006/relationships/tags" Target="../tags/tag377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90.xml"/><Relationship Id="rId2" Type="http://schemas.openxmlformats.org/officeDocument/2006/relationships/tags" Target="../tags/tag389.xml"/><Relationship Id="rId1" Type="http://schemas.openxmlformats.org/officeDocument/2006/relationships/tags" Target="../tags/tag388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01.xml"/><Relationship Id="rId2" Type="http://schemas.openxmlformats.org/officeDocument/2006/relationships/tags" Target="../tags/tag400.xml"/><Relationship Id="rId1" Type="http://schemas.openxmlformats.org/officeDocument/2006/relationships/tags" Target="../tags/tag399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12.xml"/><Relationship Id="rId2" Type="http://schemas.openxmlformats.org/officeDocument/2006/relationships/tags" Target="../tags/tag411.xml"/><Relationship Id="rId1" Type="http://schemas.openxmlformats.org/officeDocument/2006/relationships/tags" Target="../tags/tag410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422.xml"/><Relationship Id="rId2" Type="http://schemas.openxmlformats.org/officeDocument/2006/relationships/tags" Target="../tags/tag421.xml"/><Relationship Id="rId1" Type="http://schemas.openxmlformats.org/officeDocument/2006/relationships/tags" Target="../tags/tag420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432.xml"/><Relationship Id="rId2" Type="http://schemas.openxmlformats.org/officeDocument/2006/relationships/tags" Target="../tags/tag431.xml"/><Relationship Id="rId1" Type="http://schemas.openxmlformats.org/officeDocument/2006/relationships/tags" Target="../tags/tag430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439.xml"/><Relationship Id="rId2" Type="http://schemas.openxmlformats.org/officeDocument/2006/relationships/tags" Target="../tags/tag438.xml"/><Relationship Id="rId1" Type="http://schemas.openxmlformats.org/officeDocument/2006/relationships/tags" Target="../tags/tag437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45.xml"/><Relationship Id="rId2" Type="http://schemas.openxmlformats.org/officeDocument/2006/relationships/tags" Target="../tags/tag444.xml"/><Relationship Id="rId1" Type="http://schemas.openxmlformats.org/officeDocument/2006/relationships/tags" Target="../tags/tag443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452.xml"/><Relationship Id="rId2" Type="http://schemas.openxmlformats.org/officeDocument/2006/relationships/tags" Target="../tags/tag451.xml"/><Relationship Id="rId1" Type="http://schemas.openxmlformats.org/officeDocument/2006/relationships/tags" Target="../tags/tag450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460.xml"/><Relationship Id="rId2" Type="http://schemas.openxmlformats.org/officeDocument/2006/relationships/tags" Target="../tags/tag459.xml"/><Relationship Id="rId1" Type="http://schemas.openxmlformats.org/officeDocument/2006/relationships/tags" Target="../tags/tag458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3" Type="http://schemas.openxmlformats.org/officeDocument/2006/relationships/tags" Target="../tags/tag184.xml"/><Relationship Id="rId7" Type="http://schemas.openxmlformats.org/officeDocument/2006/relationships/tags" Target="../tags/tag188.xml"/><Relationship Id="rId12" Type="http://schemas.openxmlformats.org/officeDocument/2006/relationships/image" Target="../media/image15.png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11" Type="http://schemas.openxmlformats.org/officeDocument/2006/relationships/image" Target="../media/image14.png"/><Relationship Id="rId5" Type="http://schemas.openxmlformats.org/officeDocument/2006/relationships/tags" Target="../tags/tag186.xml"/><Relationship Id="rId10" Type="http://schemas.openxmlformats.org/officeDocument/2006/relationships/notesSlide" Target="../notesSlides/notesSlide9.xml"/><Relationship Id="rId4" Type="http://schemas.openxmlformats.org/officeDocument/2006/relationships/tags" Target="../tags/tag185.xml"/><Relationship Id="rId9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13" Type="http://schemas.openxmlformats.org/officeDocument/2006/relationships/tags" Target="../tags/tag204.xml"/><Relationship Id="rId18" Type="http://schemas.openxmlformats.org/officeDocument/2006/relationships/tags" Target="../tags/tag209.xml"/><Relationship Id="rId26" Type="http://schemas.openxmlformats.org/officeDocument/2006/relationships/image" Target="../media/image17.wmf"/><Relationship Id="rId3" Type="http://schemas.openxmlformats.org/officeDocument/2006/relationships/tags" Target="../tags/tag194.xml"/><Relationship Id="rId21" Type="http://schemas.openxmlformats.org/officeDocument/2006/relationships/notesSlide" Target="../notesSlides/notesSlide10.xml"/><Relationship Id="rId7" Type="http://schemas.openxmlformats.org/officeDocument/2006/relationships/tags" Target="../tags/tag198.xml"/><Relationship Id="rId12" Type="http://schemas.openxmlformats.org/officeDocument/2006/relationships/tags" Target="../tags/tag203.xml"/><Relationship Id="rId17" Type="http://schemas.openxmlformats.org/officeDocument/2006/relationships/tags" Target="../tags/tag208.xml"/><Relationship Id="rId25" Type="http://schemas.openxmlformats.org/officeDocument/2006/relationships/oleObject" Target="../embeddings/oleObject2.bin"/><Relationship Id="rId2" Type="http://schemas.openxmlformats.org/officeDocument/2006/relationships/tags" Target="../tags/tag193.xml"/><Relationship Id="rId16" Type="http://schemas.openxmlformats.org/officeDocument/2006/relationships/tags" Target="../tags/tag207.xml"/><Relationship Id="rId20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tags" Target="../tags/tag197.xml"/><Relationship Id="rId11" Type="http://schemas.openxmlformats.org/officeDocument/2006/relationships/tags" Target="../tags/tag202.xml"/><Relationship Id="rId24" Type="http://schemas.openxmlformats.org/officeDocument/2006/relationships/image" Target="../media/image16.wmf"/><Relationship Id="rId5" Type="http://schemas.openxmlformats.org/officeDocument/2006/relationships/tags" Target="../tags/tag196.xml"/><Relationship Id="rId15" Type="http://schemas.openxmlformats.org/officeDocument/2006/relationships/tags" Target="../tags/tag206.xml"/><Relationship Id="rId23" Type="http://schemas.openxmlformats.org/officeDocument/2006/relationships/oleObject" Target="../embeddings/oleObject1.bin"/><Relationship Id="rId10" Type="http://schemas.openxmlformats.org/officeDocument/2006/relationships/tags" Target="../tags/tag201.xml"/><Relationship Id="rId19" Type="http://schemas.openxmlformats.org/officeDocument/2006/relationships/tags" Target="../tags/tag210.xml"/><Relationship Id="rId4" Type="http://schemas.openxmlformats.org/officeDocument/2006/relationships/tags" Target="../tags/tag195.xml"/><Relationship Id="rId9" Type="http://schemas.openxmlformats.org/officeDocument/2006/relationships/tags" Target="../tags/tag200.xml"/><Relationship Id="rId14" Type="http://schemas.openxmlformats.org/officeDocument/2006/relationships/tags" Target="../tags/tag205.xml"/><Relationship Id="rId22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15.xml"/><Relationship Id="rId7" Type="http://schemas.openxmlformats.org/officeDocument/2006/relationships/tags" Target="../tags/tag219.xml"/><Relationship Id="rId2" Type="http://schemas.openxmlformats.org/officeDocument/2006/relationships/tags" Target="../tags/tag214.xml"/><Relationship Id="rId1" Type="http://schemas.openxmlformats.org/officeDocument/2006/relationships/vmlDrawing" Target="../drawings/vmlDrawing2.vml"/><Relationship Id="rId6" Type="http://schemas.openxmlformats.org/officeDocument/2006/relationships/tags" Target="../tags/tag218.xml"/><Relationship Id="rId11" Type="http://schemas.openxmlformats.org/officeDocument/2006/relationships/image" Target="../media/image19.wmf"/><Relationship Id="rId5" Type="http://schemas.openxmlformats.org/officeDocument/2006/relationships/tags" Target="../tags/tag217.xml"/><Relationship Id="rId10" Type="http://schemas.openxmlformats.org/officeDocument/2006/relationships/oleObject" Target="../embeddings/oleObject3.bin"/><Relationship Id="rId4" Type="http://schemas.openxmlformats.org/officeDocument/2006/relationships/tags" Target="../tags/tag216.xml"/><Relationship Id="rId9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26" Type="http://schemas.openxmlformats.org/officeDocument/2006/relationships/tags" Target="../tags/tag248.xml"/><Relationship Id="rId117" Type="http://schemas.openxmlformats.org/officeDocument/2006/relationships/tags" Target="../tags/tag339.xml"/><Relationship Id="rId21" Type="http://schemas.openxmlformats.org/officeDocument/2006/relationships/tags" Target="../tags/tag243.xml"/><Relationship Id="rId42" Type="http://schemas.openxmlformats.org/officeDocument/2006/relationships/tags" Target="../tags/tag264.xml"/><Relationship Id="rId47" Type="http://schemas.openxmlformats.org/officeDocument/2006/relationships/tags" Target="../tags/tag269.xml"/><Relationship Id="rId63" Type="http://schemas.openxmlformats.org/officeDocument/2006/relationships/tags" Target="../tags/tag285.xml"/><Relationship Id="rId68" Type="http://schemas.openxmlformats.org/officeDocument/2006/relationships/tags" Target="../tags/tag290.xml"/><Relationship Id="rId84" Type="http://schemas.openxmlformats.org/officeDocument/2006/relationships/tags" Target="../tags/tag306.xml"/><Relationship Id="rId89" Type="http://schemas.openxmlformats.org/officeDocument/2006/relationships/tags" Target="../tags/tag311.xml"/><Relationship Id="rId112" Type="http://schemas.openxmlformats.org/officeDocument/2006/relationships/tags" Target="../tags/tag334.xml"/><Relationship Id="rId133" Type="http://schemas.openxmlformats.org/officeDocument/2006/relationships/tags" Target="../tags/tag355.xml"/><Relationship Id="rId138" Type="http://schemas.openxmlformats.org/officeDocument/2006/relationships/tags" Target="../tags/tag360.xml"/><Relationship Id="rId16" Type="http://schemas.openxmlformats.org/officeDocument/2006/relationships/tags" Target="../tags/tag238.xml"/><Relationship Id="rId107" Type="http://schemas.openxmlformats.org/officeDocument/2006/relationships/tags" Target="../tags/tag329.xml"/><Relationship Id="rId11" Type="http://schemas.openxmlformats.org/officeDocument/2006/relationships/tags" Target="../tags/tag233.xml"/><Relationship Id="rId32" Type="http://schemas.openxmlformats.org/officeDocument/2006/relationships/tags" Target="../tags/tag254.xml"/><Relationship Id="rId37" Type="http://schemas.openxmlformats.org/officeDocument/2006/relationships/tags" Target="../tags/tag259.xml"/><Relationship Id="rId53" Type="http://schemas.openxmlformats.org/officeDocument/2006/relationships/tags" Target="../tags/tag275.xml"/><Relationship Id="rId58" Type="http://schemas.openxmlformats.org/officeDocument/2006/relationships/tags" Target="../tags/tag280.xml"/><Relationship Id="rId74" Type="http://schemas.openxmlformats.org/officeDocument/2006/relationships/tags" Target="../tags/tag296.xml"/><Relationship Id="rId79" Type="http://schemas.openxmlformats.org/officeDocument/2006/relationships/tags" Target="../tags/tag301.xml"/><Relationship Id="rId102" Type="http://schemas.openxmlformats.org/officeDocument/2006/relationships/tags" Target="../tags/tag324.xml"/><Relationship Id="rId123" Type="http://schemas.openxmlformats.org/officeDocument/2006/relationships/tags" Target="../tags/tag345.xml"/><Relationship Id="rId128" Type="http://schemas.openxmlformats.org/officeDocument/2006/relationships/tags" Target="../tags/tag350.xml"/><Relationship Id="rId144" Type="http://schemas.openxmlformats.org/officeDocument/2006/relationships/tags" Target="../tags/tag366.xml"/><Relationship Id="rId5" Type="http://schemas.openxmlformats.org/officeDocument/2006/relationships/tags" Target="../tags/tag227.xml"/><Relationship Id="rId90" Type="http://schemas.openxmlformats.org/officeDocument/2006/relationships/tags" Target="../tags/tag312.xml"/><Relationship Id="rId95" Type="http://schemas.openxmlformats.org/officeDocument/2006/relationships/tags" Target="../tags/tag317.xml"/><Relationship Id="rId22" Type="http://schemas.openxmlformats.org/officeDocument/2006/relationships/tags" Target="../tags/tag244.xml"/><Relationship Id="rId27" Type="http://schemas.openxmlformats.org/officeDocument/2006/relationships/tags" Target="../tags/tag249.xml"/><Relationship Id="rId43" Type="http://schemas.openxmlformats.org/officeDocument/2006/relationships/tags" Target="../tags/tag265.xml"/><Relationship Id="rId48" Type="http://schemas.openxmlformats.org/officeDocument/2006/relationships/tags" Target="../tags/tag270.xml"/><Relationship Id="rId64" Type="http://schemas.openxmlformats.org/officeDocument/2006/relationships/tags" Target="../tags/tag286.xml"/><Relationship Id="rId69" Type="http://schemas.openxmlformats.org/officeDocument/2006/relationships/tags" Target="../tags/tag291.xml"/><Relationship Id="rId113" Type="http://schemas.openxmlformats.org/officeDocument/2006/relationships/tags" Target="../tags/tag335.xml"/><Relationship Id="rId118" Type="http://schemas.openxmlformats.org/officeDocument/2006/relationships/tags" Target="../tags/tag340.xml"/><Relationship Id="rId134" Type="http://schemas.openxmlformats.org/officeDocument/2006/relationships/tags" Target="../tags/tag356.xml"/><Relationship Id="rId139" Type="http://schemas.openxmlformats.org/officeDocument/2006/relationships/tags" Target="../tags/tag361.xml"/><Relationship Id="rId80" Type="http://schemas.openxmlformats.org/officeDocument/2006/relationships/tags" Target="../tags/tag302.xml"/><Relationship Id="rId85" Type="http://schemas.openxmlformats.org/officeDocument/2006/relationships/tags" Target="../tags/tag307.xml"/><Relationship Id="rId3" Type="http://schemas.openxmlformats.org/officeDocument/2006/relationships/tags" Target="../tags/tag225.xml"/><Relationship Id="rId12" Type="http://schemas.openxmlformats.org/officeDocument/2006/relationships/tags" Target="../tags/tag234.xml"/><Relationship Id="rId17" Type="http://schemas.openxmlformats.org/officeDocument/2006/relationships/tags" Target="../tags/tag239.xml"/><Relationship Id="rId25" Type="http://schemas.openxmlformats.org/officeDocument/2006/relationships/tags" Target="../tags/tag247.xml"/><Relationship Id="rId33" Type="http://schemas.openxmlformats.org/officeDocument/2006/relationships/tags" Target="../tags/tag255.xml"/><Relationship Id="rId38" Type="http://schemas.openxmlformats.org/officeDocument/2006/relationships/tags" Target="../tags/tag260.xml"/><Relationship Id="rId46" Type="http://schemas.openxmlformats.org/officeDocument/2006/relationships/tags" Target="../tags/tag268.xml"/><Relationship Id="rId59" Type="http://schemas.openxmlformats.org/officeDocument/2006/relationships/tags" Target="../tags/tag281.xml"/><Relationship Id="rId67" Type="http://schemas.openxmlformats.org/officeDocument/2006/relationships/tags" Target="../tags/tag289.xml"/><Relationship Id="rId103" Type="http://schemas.openxmlformats.org/officeDocument/2006/relationships/tags" Target="../tags/tag325.xml"/><Relationship Id="rId108" Type="http://schemas.openxmlformats.org/officeDocument/2006/relationships/tags" Target="../tags/tag330.xml"/><Relationship Id="rId116" Type="http://schemas.openxmlformats.org/officeDocument/2006/relationships/tags" Target="../tags/tag338.xml"/><Relationship Id="rId124" Type="http://schemas.openxmlformats.org/officeDocument/2006/relationships/tags" Target="../tags/tag346.xml"/><Relationship Id="rId129" Type="http://schemas.openxmlformats.org/officeDocument/2006/relationships/tags" Target="../tags/tag351.xml"/><Relationship Id="rId137" Type="http://schemas.openxmlformats.org/officeDocument/2006/relationships/tags" Target="../tags/tag359.xml"/><Relationship Id="rId20" Type="http://schemas.openxmlformats.org/officeDocument/2006/relationships/tags" Target="../tags/tag242.xml"/><Relationship Id="rId41" Type="http://schemas.openxmlformats.org/officeDocument/2006/relationships/tags" Target="../tags/tag263.xml"/><Relationship Id="rId54" Type="http://schemas.openxmlformats.org/officeDocument/2006/relationships/tags" Target="../tags/tag276.xml"/><Relationship Id="rId62" Type="http://schemas.openxmlformats.org/officeDocument/2006/relationships/tags" Target="../tags/tag284.xml"/><Relationship Id="rId70" Type="http://schemas.openxmlformats.org/officeDocument/2006/relationships/tags" Target="../tags/tag292.xml"/><Relationship Id="rId75" Type="http://schemas.openxmlformats.org/officeDocument/2006/relationships/tags" Target="../tags/tag297.xml"/><Relationship Id="rId83" Type="http://schemas.openxmlformats.org/officeDocument/2006/relationships/tags" Target="../tags/tag305.xml"/><Relationship Id="rId88" Type="http://schemas.openxmlformats.org/officeDocument/2006/relationships/tags" Target="../tags/tag310.xml"/><Relationship Id="rId91" Type="http://schemas.openxmlformats.org/officeDocument/2006/relationships/tags" Target="../tags/tag313.xml"/><Relationship Id="rId96" Type="http://schemas.openxmlformats.org/officeDocument/2006/relationships/tags" Target="../tags/tag318.xml"/><Relationship Id="rId111" Type="http://schemas.openxmlformats.org/officeDocument/2006/relationships/tags" Target="../tags/tag333.xml"/><Relationship Id="rId132" Type="http://schemas.openxmlformats.org/officeDocument/2006/relationships/tags" Target="../tags/tag354.xml"/><Relationship Id="rId140" Type="http://schemas.openxmlformats.org/officeDocument/2006/relationships/tags" Target="../tags/tag362.xml"/><Relationship Id="rId145" Type="http://schemas.openxmlformats.org/officeDocument/2006/relationships/tags" Target="../tags/tag367.xml"/><Relationship Id="rId1" Type="http://schemas.openxmlformats.org/officeDocument/2006/relationships/tags" Target="../tags/tag223.xml"/><Relationship Id="rId6" Type="http://schemas.openxmlformats.org/officeDocument/2006/relationships/tags" Target="../tags/tag228.xml"/><Relationship Id="rId15" Type="http://schemas.openxmlformats.org/officeDocument/2006/relationships/tags" Target="../tags/tag237.xml"/><Relationship Id="rId23" Type="http://schemas.openxmlformats.org/officeDocument/2006/relationships/tags" Target="../tags/tag245.xml"/><Relationship Id="rId28" Type="http://schemas.openxmlformats.org/officeDocument/2006/relationships/tags" Target="../tags/tag250.xml"/><Relationship Id="rId36" Type="http://schemas.openxmlformats.org/officeDocument/2006/relationships/tags" Target="../tags/tag258.xml"/><Relationship Id="rId49" Type="http://schemas.openxmlformats.org/officeDocument/2006/relationships/tags" Target="../tags/tag271.xml"/><Relationship Id="rId57" Type="http://schemas.openxmlformats.org/officeDocument/2006/relationships/tags" Target="../tags/tag279.xml"/><Relationship Id="rId106" Type="http://schemas.openxmlformats.org/officeDocument/2006/relationships/tags" Target="../tags/tag328.xml"/><Relationship Id="rId114" Type="http://schemas.openxmlformats.org/officeDocument/2006/relationships/tags" Target="../tags/tag336.xml"/><Relationship Id="rId119" Type="http://schemas.openxmlformats.org/officeDocument/2006/relationships/tags" Target="../tags/tag341.xml"/><Relationship Id="rId127" Type="http://schemas.openxmlformats.org/officeDocument/2006/relationships/tags" Target="../tags/tag349.xml"/><Relationship Id="rId10" Type="http://schemas.openxmlformats.org/officeDocument/2006/relationships/tags" Target="../tags/tag232.xml"/><Relationship Id="rId31" Type="http://schemas.openxmlformats.org/officeDocument/2006/relationships/tags" Target="../tags/tag253.xml"/><Relationship Id="rId44" Type="http://schemas.openxmlformats.org/officeDocument/2006/relationships/tags" Target="../tags/tag266.xml"/><Relationship Id="rId52" Type="http://schemas.openxmlformats.org/officeDocument/2006/relationships/tags" Target="../tags/tag274.xml"/><Relationship Id="rId60" Type="http://schemas.openxmlformats.org/officeDocument/2006/relationships/tags" Target="../tags/tag282.xml"/><Relationship Id="rId65" Type="http://schemas.openxmlformats.org/officeDocument/2006/relationships/tags" Target="../tags/tag287.xml"/><Relationship Id="rId73" Type="http://schemas.openxmlformats.org/officeDocument/2006/relationships/tags" Target="../tags/tag295.xml"/><Relationship Id="rId78" Type="http://schemas.openxmlformats.org/officeDocument/2006/relationships/tags" Target="../tags/tag300.xml"/><Relationship Id="rId81" Type="http://schemas.openxmlformats.org/officeDocument/2006/relationships/tags" Target="../tags/tag303.xml"/><Relationship Id="rId86" Type="http://schemas.openxmlformats.org/officeDocument/2006/relationships/tags" Target="../tags/tag308.xml"/><Relationship Id="rId94" Type="http://schemas.openxmlformats.org/officeDocument/2006/relationships/tags" Target="../tags/tag316.xml"/><Relationship Id="rId99" Type="http://schemas.openxmlformats.org/officeDocument/2006/relationships/tags" Target="../tags/tag321.xml"/><Relationship Id="rId101" Type="http://schemas.openxmlformats.org/officeDocument/2006/relationships/tags" Target="../tags/tag323.xml"/><Relationship Id="rId122" Type="http://schemas.openxmlformats.org/officeDocument/2006/relationships/tags" Target="../tags/tag344.xml"/><Relationship Id="rId130" Type="http://schemas.openxmlformats.org/officeDocument/2006/relationships/tags" Target="../tags/tag352.xml"/><Relationship Id="rId135" Type="http://schemas.openxmlformats.org/officeDocument/2006/relationships/tags" Target="../tags/tag357.xml"/><Relationship Id="rId143" Type="http://schemas.openxmlformats.org/officeDocument/2006/relationships/tags" Target="../tags/tag365.xml"/><Relationship Id="rId148" Type="http://schemas.openxmlformats.org/officeDocument/2006/relationships/notesSlide" Target="../notesSlides/notesSlide12.xml"/><Relationship Id="rId4" Type="http://schemas.openxmlformats.org/officeDocument/2006/relationships/tags" Target="../tags/tag226.xml"/><Relationship Id="rId9" Type="http://schemas.openxmlformats.org/officeDocument/2006/relationships/tags" Target="../tags/tag231.xml"/><Relationship Id="rId13" Type="http://schemas.openxmlformats.org/officeDocument/2006/relationships/tags" Target="../tags/tag235.xml"/><Relationship Id="rId18" Type="http://schemas.openxmlformats.org/officeDocument/2006/relationships/tags" Target="../tags/tag240.xml"/><Relationship Id="rId39" Type="http://schemas.openxmlformats.org/officeDocument/2006/relationships/tags" Target="../tags/tag261.xml"/><Relationship Id="rId109" Type="http://schemas.openxmlformats.org/officeDocument/2006/relationships/tags" Target="../tags/tag331.xml"/><Relationship Id="rId34" Type="http://schemas.openxmlformats.org/officeDocument/2006/relationships/tags" Target="../tags/tag256.xml"/><Relationship Id="rId50" Type="http://schemas.openxmlformats.org/officeDocument/2006/relationships/tags" Target="../tags/tag272.xml"/><Relationship Id="rId55" Type="http://schemas.openxmlformats.org/officeDocument/2006/relationships/tags" Target="../tags/tag277.xml"/><Relationship Id="rId76" Type="http://schemas.openxmlformats.org/officeDocument/2006/relationships/tags" Target="../tags/tag298.xml"/><Relationship Id="rId97" Type="http://schemas.openxmlformats.org/officeDocument/2006/relationships/tags" Target="../tags/tag319.xml"/><Relationship Id="rId104" Type="http://schemas.openxmlformats.org/officeDocument/2006/relationships/tags" Target="../tags/tag326.xml"/><Relationship Id="rId120" Type="http://schemas.openxmlformats.org/officeDocument/2006/relationships/tags" Target="../tags/tag342.xml"/><Relationship Id="rId125" Type="http://schemas.openxmlformats.org/officeDocument/2006/relationships/tags" Target="../tags/tag347.xml"/><Relationship Id="rId141" Type="http://schemas.openxmlformats.org/officeDocument/2006/relationships/tags" Target="../tags/tag363.xml"/><Relationship Id="rId146" Type="http://schemas.openxmlformats.org/officeDocument/2006/relationships/tags" Target="../tags/tag368.xml"/><Relationship Id="rId7" Type="http://schemas.openxmlformats.org/officeDocument/2006/relationships/tags" Target="../tags/tag229.xml"/><Relationship Id="rId71" Type="http://schemas.openxmlformats.org/officeDocument/2006/relationships/tags" Target="../tags/tag293.xml"/><Relationship Id="rId92" Type="http://schemas.openxmlformats.org/officeDocument/2006/relationships/tags" Target="../tags/tag314.xml"/><Relationship Id="rId2" Type="http://schemas.openxmlformats.org/officeDocument/2006/relationships/tags" Target="../tags/tag224.xml"/><Relationship Id="rId29" Type="http://schemas.openxmlformats.org/officeDocument/2006/relationships/tags" Target="../tags/tag251.xml"/><Relationship Id="rId24" Type="http://schemas.openxmlformats.org/officeDocument/2006/relationships/tags" Target="../tags/tag246.xml"/><Relationship Id="rId40" Type="http://schemas.openxmlformats.org/officeDocument/2006/relationships/tags" Target="../tags/tag262.xml"/><Relationship Id="rId45" Type="http://schemas.openxmlformats.org/officeDocument/2006/relationships/tags" Target="../tags/tag267.xml"/><Relationship Id="rId66" Type="http://schemas.openxmlformats.org/officeDocument/2006/relationships/tags" Target="../tags/tag288.xml"/><Relationship Id="rId87" Type="http://schemas.openxmlformats.org/officeDocument/2006/relationships/tags" Target="../tags/tag309.xml"/><Relationship Id="rId110" Type="http://schemas.openxmlformats.org/officeDocument/2006/relationships/tags" Target="../tags/tag332.xml"/><Relationship Id="rId115" Type="http://schemas.openxmlformats.org/officeDocument/2006/relationships/tags" Target="../tags/tag337.xml"/><Relationship Id="rId131" Type="http://schemas.openxmlformats.org/officeDocument/2006/relationships/tags" Target="../tags/tag353.xml"/><Relationship Id="rId136" Type="http://schemas.openxmlformats.org/officeDocument/2006/relationships/tags" Target="../tags/tag358.xml"/><Relationship Id="rId61" Type="http://schemas.openxmlformats.org/officeDocument/2006/relationships/tags" Target="../tags/tag283.xml"/><Relationship Id="rId82" Type="http://schemas.openxmlformats.org/officeDocument/2006/relationships/tags" Target="../tags/tag304.xml"/><Relationship Id="rId19" Type="http://schemas.openxmlformats.org/officeDocument/2006/relationships/tags" Target="../tags/tag241.xml"/><Relationship Id="rId14" Type="http://schemas.openxmlformats.org/officeDocument/2006/relationships/tags" Target="../tags/tag236.xml"/><Relationship Id="rId30" Type="http://schemas.openxmlformats.org/officeDocument/2006/relationships/tags" Target="../tags/tag252.xml"/><Relationship Id="rId35" Type="http://schemas.openxmlformats.org/officeDocument/2006/relationships/tags" Target="../tags/tag257.xml"/><Relationship Id="rId56" Type="http://schemas.openxmlformats.org/officeDocument/2006/relationships/tags" Target="../tags/tag278.xml"/><Relationship Id="rId77" Type="http://schemas.openxmlformats.org/officeDocument/2006/relationships/tags" Target="../tags/tag299.xml"/><Relationship Id="rId100" Type="http://schemas.openxmlformats.org/officeDocument/2006/relationships/tags" Target="../tags/tag322.xml"/><Relationship Id="rId105" Type="http://schemas.openxmlformats.org/officeDocument/2006/relationships/tags" Target="../tags/tag327.xml"/><Relationship Id="rId126" Type="http://schemas.openxmlformats.org/officeDocument/2006/relationships/tags" Target="../tags/tag348.xml"/><Relationship Id="rId147" Type="http://schemas.openxmlformats.org/officeDocument/2006/relationships/slideLayout" Target="../slideLayouts/slideLayout1.xml"/><Relationship Id="rId8" Type="http://schemas.openxmlformats.org/officeDocument/2006/relationships/tags" Target="../tags/tag230.xml"/><Relationship Id="rId51" Type="http://schemas.openxmlformats.org/officeDocument/2006/relationships/tags" Target="../tags/tag273.xml"/><Relationship Id="rId72" Type="http://schemas.openxmlformats.org/officeDocument/2006/relationships/tags" Target="../tags/tag294.xml"/><Relationship Id="rId93" Type="http://schemas.openxmlformats.org/officeDocument/2006/relationships/tags" Target="../tags/tag315.xml"/><Relationship Id="rId98" Type="http://schemas.openxmlformats.org/officeDocument/2006/relationships/tags" Target="../tags/tag320.xml"/><Relationship Id="rId121" Type="http://schemas.openxmlformats.org/officeDocument/2006/relationships/tags" Target="../tags/tag343.xml"/><Relationship Id="rId142" Type="http://schemas.openxmlformats.org/officeDocument/2006/relationships/tags" Target="../tags/tag36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374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373.xml"/><Relationship Id="rId1" Type="http://schemas.openxmlformats.org/officeDocument/2006/relationships/tags" Target="../tags/tag37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76.xml"/><Relationship Id="rId4" Type="http://schemas.openxmlformats.org/officeDocument/2006/relationships/tags" Target="../tags/tag37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387.xml"/><Relationship Id="rId3" Type="http://schemas.openxmlformats.org/officeDocument/2006/relationships/tags" Target="../tags/tag382.xml"/><Relationship Id="rId7" Type="http://schemas.openxmlformats.org/officeDocument/2006/relationships/tags" Target="../tags/tag386.xml"/><Relationship Id="rId2" Type="http://schemas.openxmlformats.org/officeDocument/2006/relationships/tags" Target="../tags/tag381.xml"/><Relationship Id="rId1" Type="http://schemas.openxmlformats.org/officeDocument/2006/relationships/tags" Target="../tags/tag380.xml"/><Relationship Id="rId6" Type="http://schemas.openxmlformats.org/officeDocument/2006/relationships/tags" Target="../tags/tag385.xml"/><Relationship Id="rId11" Type="http://schemas.openxmlformats.org/officeDocument/2006/relationships/image" Target="../media/image21.png"/><Relationship Id="rId5" Type="http://schemas.openxmlformats.org/officeDocument/2006/relationships/tags" Target="../tags/tag384.xml"/><Relationship Id="rId10" Type="http://schemas.openxmlformats.org/officeDocument/2006/relationships/notesSlide" Target="../notesSlides/notesSlide14.xml"/><Relationship Id="rId4" Type="http://schemas.openxmlformats.org/officeDocument/2006/relationships/tags" Target="../tags/tag383.xml"/><Relationship Id="rId9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398.xml"/><Relationship Id="rId3" Type="http://schemas.openxmlformats.org/officeDocument/2006/relationships/tags" Target="../tags/tag393.xml"/><Relationship Id="rId7" Type="http://schemas.openxmlformats.org/officeDocument/2006/relationships/tags" Target="../tags/tag397.xml"/><Relationship Id="rId2" Type="http://schemas.openxmlformats.org/officeDocument/2006/relationships/tags" Target="../tags/tag392.xml"/><Relationship Id="rId1" Type="http://schemas.openxmlformats.org/officeDocument/2006/relationships/tags" Target="../tags/tag391.xml"/><Relationship Id="rId6" Type="http://schemas.openxmlformats.org/officeDocument/2006/relationships/tags" Target="../tags/tag396.xml"/><Relationship Id="rId11" Type="http://schemas.openxmlformats.org/officeDocument/2006/relationships/image" Target="../media/image22.jpeg"/><Relationship Id="rId5" Type="http://schemas.openxmlformats.org/officeDocument/2006/relationships/tags" Target="../tags/tag395.xml"/><Relationship Id="rId10" Type="http://schemas.openxmlformats.org/officeDocument/2006/relationships/notesSlide" Target="../notesSlides/notesSlide15.xml"/><Relationship Id="rId4" Type="http://schemas.openxmlformats.org/officeDocument/2006/relationships/tags" Target="../tags/tag394.xml"/><Relationship Id="rId9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409.xml"/><Relationship Id="rId3" Type="http://schemas.openxmlformats.org/officeDocument/2006/relationships/tags" Target="../tags/tag404.xml"/><Relationship Id="rId7" Type="http://schemas.openxmlformats.org/officeDocument/2006/relationships/tags" Target="../tags/tag408.xml"/><Relationship Id="rId2" Type="http://schemas.openxmlformats.org/officeDocument/2006/relationships/tags" Target="../tags/tag403.xml"/><Relationship Id="rId1" Type="http://schemas.openxmlformats.org/officeDocument/2006/relationships/tags" Target="../tags/tag402.xml"/><Relationship Id="rId6" Type="http://schemas.openxmlformats.org/officeDocument/2006/relationships/tags" Target="../tags/tag407.xml"/><Relationship Id="rId11" Type="http://schemas.openxmlformats.org/officeDocument/2006/relationships/image" Target="../media/image23.png"/><Relationship Id="rId5" Type="http://schemas.openxmlformats.org/officeDocument/2006/relationships/tags" Target="../tags/tag406.xml"/><Relationship Id="rId10" Type="http://schemas.openxmlformats.org/officeDocument/2006/relationships/notesSlide" Target="../notesSlides/notesSlide16.xml"/><Relationship Id="rId4" Type="http://schemas.openxmlformats.org/officeDocument/2006/relationships/tags" Target="../tags/tag405.xml"/><Relationship Id="rId9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15.xml"/><Relationship Id="rId7" Type="http://schemas.openxmlformats.org/officeDocument/2006/relationships/tags" Target="../tags/tag419.xml"/><Relationship Id="rId2" Type="http://schemas.openxmlformats.org/officeDocument/2006/relationships/tags" Target="../tags/tag414.xml"/><Relationship Id="rId1" Type="http://schemas.openxmlformats.org/officeDocument/2006/relationships/tags" Target="../tags/tag413.xml"/><Relationship Id="rId6" Type="http://schemas.openxmlformats.org/officeDocument/2006/relationships/tags" Target="../tags/tag418.xml"/><Relationship Id="rId5" Type="http://schemas.openxmlformats.org/officeDocument/2006/relationships/tags" Target="../tags/tag417.xml"/><Relationship Id="rId10" Type="http://schemas.openxmlformats.org/officeDocument/2006/relationships/image" Target="../media/image24.jpeg"/><Relationship Id="rId4" Type="http://schemas.openxmlformats.org/officeDocument/2006/relationships/tags" Target="../tags/tag416.xml"/><Relationship Id="rId9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25.xml"/><Relationship Id="rId7" Type="http://schemas.openxmlformats.org/officeDocument/2006/relationships/tags" Target="../tags/tag429.xml"/><Relationship Id="rId2" Type="http://schemas.openxmlformats.org/officeDocument/2006/relationships/tags" Target="../tags/tag424.xml"/><Relationship Id="rId1" Type="http://schemas.openxmlformats.org/officeDocument/2006/relationships/tags" Target="../tags/tag423.xml"/><Relationship Id="rId6" Type="http://schemas.openxmlformats.org/officeDocument/2006/relationships/tags" Target="../tags/tag428.xml"/><Relationship Id="rId5" Type="http://schemas.openxmlformats.org/officeDocument/2006/relationships/tags" Target="../tags/tag427.xml"/><Relationship Id="rId10" Type="http://schemas.openxmlformats.org/officeDocument/2006/relationships/image" Target="../media/image25.png"/><Relationship Id="rId4" Type="http://schemas.openxmlformats.org/officeDocument/2006/relationships/tags" Target="../tags/tag426.xml"/><Relationship Id="rId9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43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34.xml"/><Relationship Id="rId1" Type="http://schemas.openxmlformats.org/officeDocument/2006/relationships/tags" Target="../tags/tag433.xml"/><Relationship Id="rId6" Type="http://schemas.openxmlformats.org/officeDocument/2006/relationships/tags" Target="../tags/tag436.xml"/><Relationship Id="rId5" Type="http://schemas.openxmlformats.org/officeDocument/2006/relationships/video" Target="../media/media1.mp4"/><Relationship Id="rId4" Type="http://schemas.microsoft.com/office/2007/relationships/media" Target="../media/media1.mp4"/><Relationship Id="rId9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tags" Target="../tags/tag442.xml"/><Relationship Id="rId7" Type="http://schemas.openxmlformats.org/officeDocument/2006/relationships/diagramLayout" Target="../diagrams/layout1.xml"/><Relationship Id="rId2" Type="http://schemas.openxmlformats.org/officeDocument/2006/relationships/tags" Target="../tags/tag441.xml"/><Relationship Id="rId1" Type="http://schemas.openxmlformats.org/officeDocument/2006/relationships/tags" Target="../tags/tag440.xml"/><Relationship Id="rId6" Type="http://schemas.openxmlformats.org/officeDocument/2006/relationships/diagramData" Target="../diagrams/data1.xml"/><Relationship Id="rId5" Type="http://schemas.openxmlformats.org/officeDocument/2006/relationships/notesSlide" Target="../notesSlides/notesSlide20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1.xml"/><Relationship Id="rId9" Type="http://schemas.openxmlformats.org/officeDocument/2006/relationships/diagramColors" Target="../diagrams/colors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448.xml"/><Relationship Id="rId7" Type="http://schemas.openxmlformats.org/officeDocument/2006/relationships/image" Target="../media/image27.png"/><Relationship Id="rId2" Type="http://schemas.openxmlformats.org/officeDocument/2006/relationships/tags" Target="../tags/tag447.xml"/><Relationship Id="rId1" Type="http://schemas.openxmlformats.org/officeDocument/2006/relationships/tags" Target="../tags/tag446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4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455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454.xml"/><Relationship Id="rId1" Type="http://schemas.openxmlformats.org/officeDocument/2006/relationships/tags" Target="../tags/tag45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57.xml"/><Relationship Id="rId4" Type="http://schemas.openxmlformats.org/officeDocument/2006/relationships/tags" Target="../tags/tag456.xml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4.jpeg"/><Relationship Id="rId4" Type="http://schemas.openxmlformats.org/officeDocument/2006/relationships/tags" Target="../tags/tag10.xml"/><Relationship Id="rId9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image" Target="../media/image5.png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notesSlide" Target="../notesSlides/notesSlide4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15" Type="http://schemas.openxmlformats.org/officeDocument/2006/relationships/image" Target="../media/image7.png"/><Relationship Id="rId10" Type="http://schemas.openxmlformats.org/officeDocument/2006/relationships/tags" Target="../tags/tag32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48.xml"/><Relationship Id="rId18" Type="http://schemas.openxmlformats.org/officeDocument/2006/relationships/tags" Target="../tags/tag53.xml"/><Relationship Id="rId26" Type="http://schemas.openxmlformats.org/officeDocument/2006/relationships/tags" Target="../tags/tag61.xml"/><Relationship Id="rId39" Type="http://schemas.openxmlformats.org/officeDocument/2006/relationships/tags" Target="../tags/tag74.xml"/><Relationship Id="rId3" Type="http://schemas.openxmlformats.org/officeDocument/2006/relationships/tags" Target="../tags/tag38.xml"/><Relationship Id="rId21" Type="http://schemas.openxmlformats.org/officeDocument/2006/relationships/tags" Target="../tags/tag56.xml"/><Relationship Id="rId34" Type="http://schemas.openxmlformats.org/officeDocument/2006/relationships/tags" Target="../tags/tag69.xml"/><Relationship Id="rId42" Type="http://schemas.openxmlformats.org/officeDocument/2006/relationships/tags" Target="../tags/tag77.xml"/><Relationship Id="rId47" Type="http://schemas.openxmlformats.org/officeDocument/2006/relationships/tags" Target="../tags/tag82.xml"/><Relationship Id="rId50" Type="http://schemas.openxmlformats.org/officeDocument/2006/relationships/audio" Target="../media/audio1.wav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17" Type="http://schemas.openxmlformats.org/officeDocument/2006/relationships/tags" Target="../tags/tag52.xml"/><Relationship Id="rId25" Type="http://schemas.openxmlformats.org/officeDocument/2006/relationships/tags" Target="../tags/tag60.xml"/><Relationship Id="rId33" Type="http://schemas.openxmlformats.org/officeDocument/2006/relationships/tags" Target="../tags/tag68.xml"/><Relationship Id="rId38" Type="http://schemas.openxmlformats.org/officeDocument/2006/relationships/tags" Target="../tags/tag73.xml"/><Relationship Id="rId46" Type="http://schemas.openxmlformats.org/officeDocument/2006/relationships/tags" Target="../tags/tag81.xml"/><Relationship Id="rId2" Type="http://schemas.openxmlformats.org/officeDocument/2006/relationships/tags" Target="../tags/tag37.xml"/><Relationship Id="rId16" Type="http://schemas.openxmlformats.org/officeDocument/2006/relationships/tags" Target="../tags/tag51.xml"/><Relationship Id="rId20" Type="http://schemas.openxmlformats.org/officeDocument/2006/relationships/tags" Target="../tags/tag55.xml"/><Relationship Id="rId29" Type="http://schemas.openxmlformats.org/officeDocument/2006/relationships/tags" Target="../tags/tag64.xml"/><Relationship Id="rId41" Type="http://schemas.openxmlformats.org/officeDocument/2006/relationships/tags" Target="../tags/tag76.xml"/><Relationship Id="rId54" Type="http://schemas.openxmlformats.org/officeDocument/2006/relationships/image" Target="../media/image9.png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24" Type="http://schemas.openxmlformats.org/officeDocument/2006/relationships/tags" Target="../tags/tag59.xml"/><Relationship Id="rId32" Type="http://schemas.openxmlformats.org/officeDocument/2006/relationships/tags" Target="../tags/tag67.xml"/><Relationship Id="rId37" Type="http://schemas.openxmlformats.org/officeDocument/2006/relationships/tags" Target="../tags/tag72.xml"/><Relationship Id="rId40" Type="http://schemas.openxmlformats.org/officeDocument/2006/relationships/tags" Target="../tags/tag75.xml"/><Relationship Id="rId45" Type="http://schemas.openxmlformats.org/officeDocument/2006/relationships/tags" Target="../tags/tag80.xml"/><Relationship Id="rId53" Type="http://schemas.openxmlformats.org/officeDocument/2006/relationships/image" Target="../media/image8.png"/><Relationship Id="rId5" Type="http://schemas.openxmlformats.org/officeDocument/2006/relationships/tags" Target="../tags/tag40.xml"/><Relationship Id="rId15" Type="http://schemas.openxmlformats.org/officeDocument/2006/relationships/tags" Target="../tags/tag50.xml"/><Relationship Id="rId23" Type="http://schemas.openxmlformats.org/officeDocument/2006/relationships/tags" Target="../tags/tag58.xml"/><Relationship Id="rId28" Type="http://schemas.openxmlformats.org/officeDocument/2006/relationships/tags" Target="../tags/tag63.xml"/><Relationship Id="rId36" Type="http://schemas.openxmlformats.org/officeDocument/2006/relationships/tags" Target="../tags/tag71.xml"/><Relationship Id="rId49" Type="http://schemas.openxmlformats.org/officeDocument/2006/relationships/notesSlide" Target="../notesSlides/notesSlide5.xml"/><Relationship Id="rId10" Type="http://schemas.openxmlformats.org/officeDocument/2006/relationships/tags" Target="../tags/tag45.xml"/><Relationship Id="rId19" Type="http://schemas.openxmlformats.org/officeDocument/2006/relationships/tags" Target="../tags/tag54.xml"/><Relationship Id="rId31" Type="http://schemas.openxmlformats.org/officeDocument/2006/relationships/tags" Target="../tags/tag66.xml"/><Relationship Id="rId44" Type="http://schemas.openxmlformats.org/officeDocument/2006/relationships/tags" Target="../tags/tag79.xml"/><Relationship Id="rId52" Type="http://schemas.openxmlformats.org/officeDocument/2006/relationships/audio" Target="../media/audio3.wav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tags" Target="../tags/tag49.xml"/><Relationship Id="rId22" Type="http://schemas.openxmlformats.org/officeDocument/2006/relationships/tags" Target="../tags/tag57.xml"/><Relationship Id="rId27" Type="http://schemas.openxmlformats.org/officeDocument/2006/relationships/tags" Target="../tags/tag62.xml"/><Relationship Id="rId30" Type="http://schemas.openxmlformats.org/officeDocument/2006/relationships/tags" Target="../tags/tag65.xml"/><Relationship Id="rId35" Type="http://schemas.openxmlformats.org/officeDocument/2006/relationships/tags" Target="../tags/tag70.xml"/><Relationship Id="rId43" Type="http://schemas.openxmlformats.org/officeDocument/2006/relationships/tags" Target="../tags/tag78.xml"/><Relationship Id="rId48" Type="http://schemas.openxmlformats.org/officeDocument/2006/relationships/slideLayout" Target="../slideLayouts/slideLayout1.xml"/><Relationship Id="rId8" Type="http://schemas.openxmlformats.org/officeDocument/2006/relationships/tags" Target="../tags/tag43.xml"/><Relationship Id="rId51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13" Type="http://schemas.openxmlformats.org/officeDocument/2006/relationships/image" Target="../media/image11.png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12" Type="http://schemas.openxmlformats.org/officeDocument/2006/relationships/image" Target="../media/image10.png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90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89.xml"/><Relationship Id="rId9" Type="http://schemas.openxmlformats.org/officeDocument/2006/relationships/tags" Target="../tags/tag94.xml"/><Relationship Id="rId1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110.xml"/><Relationship Id="rId18" Type="http://schemas.openxmlformats.org/officeDocument/2006/relationships/tags" Target="../tags/tag115.xml"/><Relationship Id="rId26" Type="http://schemas.openxmlformats.org/officeDocument/2006/relationships/tags" Target="../tags/tag123.xml"/><Relationship Id="rId39" Type="http://schemas.openxmlformats.org/officeDocument/2006/relationships/tags" Target="../tags/tag136.xml"/><Relationship Id="rId21" Type="http://schemas.openxmlformats.org/officeDocument/2006/relationships/tags" Target="../tags/tag118.xml"/><Relationship Id="rId34" Type="http://schemas.openxmlformats.org/officeDocument/2006/relationships/tags" Target="../tags/tag131.xml"/><Relationship Id="rId42" Type="http://schemas.openxmlformats.org/officeDocument/2006/relationships/tags" Target="../tags/tag139.xml"/><Relationship Id="rId47" Type="http://schemas.openxmlformats.org/officeDocument/2006/relationships/tags" Target="../tags/tag144.xml"/><Relationship Id="rId50" Type="http://schemas.openxmlformats.org/officeDocument/2006/relationships/tags" Target="../tags/tag147.xml"/><Relationship Id="rId55" Type="http://schemas.openxmlformats.org/officeDocument/2006/relationships/tags" Target="../tags/tag152.xml"/><Relationship Id="rId63" Type="http://schemas.openxmlformats.org/officeDocument/2006/relationships/tags" Target="../tags/tag160.xml"/><Relationship Id="rId68" Type="http://schemas.openxmlformats.org/officeDocument/2006/relationships/tags" Target="../tags/tag165.xml"/><Relationship Id="rId7" Type="http://schemas.openxmlformats.org/officeDocument/2006/relationships/tags" Target="../tags/tag104.xml"/><Relationship Id="rId71" Type="http://schemas.openxmlformats.org/officeDocument/2006/relationships/slideLayout" Target="../slideLayouts/slideLayout1.xml"/><Relationship Id="rId2" Type="http://schemas.openxmlformats.org/officeDocument/2006/relationships/tags" Target="../tags/tag99.xml"/><Relationship Id="rId16" Type="http://schemas.openxmlformats.org/officeDocument/2006/relationships/tags" Target="../tags/tag113.xml"/><Relationship Id="rId29" Type="http://schemas.openxmlformats.org/officeDocument/2006/relationships/tags" Target="../tags/tag126.xml"/><Relationship Id="rId11" Type="http://schemas.openxmlformats.org/officeDocument/2006/relationships/tags" Target="../tags/tag108.xml"/><Relationship Id="rId24" Type="http://schemas.openxmlformats.org/officeDocument/2006/relationships/tags" Target="../tags/tag121.xml"/><Relationship Id="rId32" Type="http://schemas.openxmlformats.org/officeDocument/2006/relationships/tags" Target="../tags/tag129.xml"/><Relationship Id="rId37" Type="http://schemas.openxmlformats.org/officeDocument/2006/relationships/tags" Target="../tags/tag134.xml"/><Relationship Id="rId40" Type="http://schemas.openxmlformats.org/officeDocument/2006/relationships/tags" Target="../tags/tag137.xml"/><Relationship Id="rId45" Type="http://schemas.openxmlformats.org/officeDocument/2006/relationships/tags" Target="../tags/tag142.xml"/><Relationship Id="rId53" Type="http://schemas.openxmlformats.org/officeDocument/2006/relationships/tags" Target="../tags/tag150.xml"/><Relationship Id="rId58" Type="http://schemas.openxmlformats.org/officeDocument/2006/relationships/tags" Target="../tags/tag155.xml"/><Relationship Id="rId66" Type="http://schemas.openxmlformats.org/officeDocument/2006/relationships/tags" Target="../tags/tag163.xml"/><Relationship Id="rId74" Type="http://schemas.openxmlformats.org/officeDocument/2006/relationships/image" Target="../media/image8.png"/><Relationship Id="rId5" Type="http://schemas.openxmlformats.org/officeDocument/2006/relationships/tags" Target="../tags/tag102.xml"/><Relationship Id="rId15" Type="http://schemas.openxmlformats.org/officeDocument/2006/relationships/tags" Target="../tags/tag112.xml"/><Relationship Id="rId23" Type="http://schemas.openxmlformats.org/officeDocument/2006/relationships/tags" Target="../tags/tag120.xml"/><Relationship Id="rId28" Type="http://schemas.openxmlformats.org/officeDocument/2006/relationships/tags" Target="../tags/tag125.xml"/><Relationship Id="rId36" Type="http://schemas.openxmlformats.org/officeDocument/2006/relationships/tags" Target="../tags/tag133.xml"/><Relationship Id="rId49" Type="http://schemas.openxmlformats.org/officeDocument/2006/relationships/tags" Target="../tags/tag146.xml"/><Relationship Id="rId57" Type="http://schemas.openxmlformats.org/officeDocument/2006/relationships/tags" Target="../tags/tag154.xml"/><Relationship Id="rId61" Type="http://schemas.openxmlformats.org/officeDocument/2006/relationships/tags" Target="../tags/tag158.xml"/><Relationship Id="rId10" Type="http://schemas.openxmlformats.org/officeDocument/2006/relationships/tags" Target="../tags/tag107.xml"/><Relationship Id="rId19" Type="http://schemas.openxmlformats.org/officeDocument/2006/relationships/tags" Target="../tags/tag116.xml"/><Relationship Id="rId31" Type="http://schemas.openxmlformats.org/officeDocument/2006/relationships/tags" Target="../tags/tag128.xml"/><Relationship Id="rId44" Type="http://schemas.openxmlformats.org/officeDocument/2006/relationships/tags" Target="../tags/tag141.xml"/><Relationship Id="rId52" Type="http://schemas.openxmlformats.org/officeDocument/2006/relationships/tags" Target="../tags/tag149.xml"/><Relationship Id="rId60" Type="http://schemas.openxmlformats.org/officeDocument/2006/relationships/tags" Target="../tags/tag157.xml"/><Relationship Id="rId65" Type="http://schemas.openxmlformats.org/officeDocument/2006/relationships/tags" Target="../tags/tag162.xml"/><Relationship Id="rId73" Type="http://schemas.openxmlformats.org/officeDocument/2006/relationships/audio" Target="../media/audio1.wav"/><Relationship Id="rId4" Type="http://schemas.openxmlformats.org/officeDocument/2006/relationships/tags" Target="../tags/tag101.xml"/><Relationship Id="rId9" Type="http://schemas.openxmlformats.org/officeDocument/2006/relationships/tags" Target="../tags/tag106.xml"/><Relationship Id="rId14" Type="http://schemas.openxmlformats.org/officeDocument/2006/relationships/tags" Target="../tags/tag111.xml"/><Relationship Id="rId22" Type="http://schemas.openxmlformats.org/officeDocument/2006/relationships/tags" Target="../tags/tag119.xml"/><Relationship Id="rId27" Type="http://schemas.openxmlformats.org/officeDocument/2006/relationships/tags" Target="../tags/tag124.xml"/><Relationship Id="rId30" Type="http://schemas.openxmlformats.org/officeDocument/2006/relationships/tags" Target="../tags/tag127.xml"/><Relationship Id="rId35" Type="http://schemas.openxmlformats.org/officeDocument/2006/relationships/tags" Target="../tags/tag132.xml"/><Relationship Id="rId43" Type="http://schemas.openxmlformats.org/officeDocument/2006/relationships/tags" Target="../tags/tag140.xml"/><Relationship Id="rId48" Type="http://schemas.openxmlformats.org/officeDocument/2006/relationships/tags" Target="../tags/tag145.xml"/><Relationship Id="rId56" Type="http://schemas.openxmlformats.org/officeDocument/2006/relationships/tags" Target="../tags/tag153.xml"/><Relationship Id="rId64" Type="http://schemas.openxmlformats.org/officeDocument/2006/relationships/tags" Target="../tags/tag161.xml"/><Relationship Id="rId69" Type="http://schemas.openxmlformats.org/officeDocument/2006/relationships/tags" Target="../tags/tag166.xml"/><Relationship Id="rId8" Type="http://schemas.openxmlformats.org/officeDocument/2006/relationships/tags" Target="../tags/tag105.xml"/><Relationship Id="rId51" Type="http://schemas.openxmlformats.org/officeDocument/2006/relationships/tags" Target="../tags/tag148.xml"/><Relationship Id="rId72" Type="http://schemas.openxmlformats.org/officeDocument/2006/relationships/notesSlide" Target="../notesSlides/notesSlide7.xml"/><Relationship Id="rId3" Type="http://schemas.openxmlformats.org/officeDocument/2006/relationships/tags" Target="../tags/tag100.xml"/><Relationship Id="rId12" Type="http://schemas.openxmlformats.org/officeDocument/2006/relationships/tags" Target="../tags/tag109.xml"/><Relationship Id="rId17" Type="http://schemas.openxmlformats.org/officeDocument/2006/relationships/tags" Target="../tags/tag114.xml"/><Relationship Id="rId25" Type="http://schemas.openxmlformats.org/officeDocument/2006/relationships/tags" Target="../tags/tag122.xml"/><Relationship Id="rId33" Type="http://schemas.openxmlformats.org/officeDocument/2006/relationships/tags" Target="../tags/tag130.xml"/><Relationship Id="rId38" Type="http://schemas.openxmlformats.org/officeDocument/2006/relationships/tags" Target="../tags/tag135.xml"/><Relationship Id="rId46" Type="http://schemas.openxmlformats.org/officeDocument/2006/relationships/tags" Target="../tags/tag143.xml"/><Relationship Id="rId59" Type="http://schemas.openxmlformats.org/officeDocument/2006/relationships/tags" Target="../tags/tag156.xml"/><Relationship Id="rId67" Type="http://schemas.openxmlformats.org/officeDocument/2006/relationships/tags" Target="../tags/tag164.xml"/><Relationship Id="rId20" Type="http://schemas.openxmlformats.org/officeDocument/2006/relationships/tags" Target="../tags/tag117.xml"/><Relationship Id="rId41" Type="http://schemas.openxmlformats.org/officeDocument/2006/relationships/tags" Target="../tags/tag138.xml"/><Relationship Id="rId54" Type="http://schemas.openxmlformats.org/officeDocument/2006/relationships/tags" Target="../tags/tag151.xml"/><Relationship Id="rId62" Type="http://schemas.openxmlformats.org/officeDocument/2006/relationships/tags" Target="../tags/tag159.xml"/><Relationship Id="rId70" Type="http://schemas.openxmlformats.org/officeDocument/2006/relationships/tags" Target="../tags/tag167.xml"/><Relationship Id="rId75" Type="http://schemas.openxmlformats.org/officeDocument/2006/relationships/image" Target="../media/image13.png"/><Relationship Id="rId1" Type="http://schemas.openxmlformats.org/officeDocument/2006/relationships/tags" Target="../tags/tag98.xml"/><Relationship Id="rId6" Type="http://schemas.openxmlformats.org/officeDocument/2006/relationships/tags" Target="../tags/tag10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10" Type="http://schemas.openxmlformats.org/officeDocument/2006/relationships/notesSlide" Target="../notesSlides/notesSlide8.xml"/><Relationship Id="rId4" Type="http://schemas.openxmlformats.org/officeDocument/2006/relationships/tags" Target="../tags/tag174.xml"/><Relationship Id="rId9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八年级下册</a:t>
            </a:r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107127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二、滑轮组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04554"/>
            <a:ext cx="1930063" cy="53293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讨论与思考</a:t>
            </a:r>
          </a:p>
        </p:txBody>
      </p:sp>
      <p:sp>
        <p:nvSpPr>
          <p:cNvPr id="7" name="Text Box 4"/>
          <p:cNvSpPr txBox="1"/>
          <p:nvPr>
            <p:custDataLst>
              <p:tags r:id="rId5"/>
            </p:custDataLst>
          </p:nvPr>
        </p:nvSpPr>
        <p:spPr>
          <a:xfrm>
            <a:off x="2203536" y="2042466"/>
            <a:ext cx="6856355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观察下面两组滑轮组，分析它们各有什么特点。</a:t>
            </a:r>
          </a:p>
        </p:txBody>
      </p:sp>
      <p:pic>
        <p:nvPicPr>
          <p:cNvPr id="3" name="图片 2" descr="TDH80{V489BJQ4RGU1[[AUS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32959" y="2870965"/>
            <a:ext cx="4209844" cy="2398183"/>
          </a:xfrm>
          <a:prstGeom prst="rect">
            <a:avLst/>
          </a:prstGeom>
        </p:spPr>
      </p:pic>
      <p:pic>
        <p:nvPicPr>
          <p:cNvPr id="4" name="图片 3" descr="$7IH7O6A0ENAKI88L@VOE(U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214891" y="2870965"/>
            <a:ext cx="4154393" cy="2398183"/>
          </a:xfrm>
          <a:prstGeom prst="rect">
            <a:avLst/>
          </a:prstGeom>
        </p:spPr>
      </p:pic>
      <p:sp>
        <p:nvSpPr>
          <p:cNvPr id="11" name="Text Box 4"/>
          <p:cNvSpPr txBox="1"/>
          <p:nvPr>
            <p:custDataLst>
              <p:tags r:id="rId8"/>
            </p:custDataLst>
          </p:nvPr>
        </p:nvSpPr>
        <p:spPr>
          <a:xfrm>
            <a:off x="2203536" y="5500041"/>
            <a:ext cx="6856355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kumimoji="1" lang="en-US" altLang="zh-CN" sz="2400">
                <a:solidFill>
                  <a:srgbClr val="2115C5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1.</a:t>
            </a:r>
            <a:r>
              <a:rPr kumimoji="1" lang="zh-CN" altLang="en-US" sz="2400">
                <a:solidFill>
                  <a:srgbClr val="2115C5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左图，不省力，只改变了力的方向；</a:t>
            </a:r>
          </a:p>
          <a:p>
            <a:pPr eaLnBrk="1" latinLnBrk="0" hangingPunct="1">
              <a:lnSpc>
                <a:spcPct val="150000"/>
              </a:lnSpc>
            </a:pPr>
            <a:r>
              <a:rPr kumimoji="1" lang="en-US" altLang="zh-CN" sz="2400">
                <a:solidFill>
                  <a:srgbClr val="2115C5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2.</a:t>
            </a:r>
            <a:r>
              <a:rPr kumimoji="1" lang="zh-CN" altLang="en-US" sz="2400">
                <a:solidFill>
                  <a:srgbClr val="2115C5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右图，省力又改变了力的方向。</a:t>
            </a:r>
          </a:p>
        </p:txBody>
      </p:sp>
    </p:spTree>
    <p:extLst>
      <p:ext uri="{BB962C8B-B14F-4D97-AF65-F5344CB8AC3E}">
        <p14:creationId xmlns:p14="http://schemas.microsoft.com/office/powerpoint/2010/main" val="3515060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273473" y="839494"/>
            <a:ext cx="2107127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二、滑轮组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4581" name="Picture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5185272" y="1850055"/>
            <a:ext cx="4733790" cy="4113389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6" name="AutoShape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3473" y="2017242"/>
            <a:ext cx="1930693" cy="53293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常见滑轮组</a:t>
            </a:r>
          </a:p>
        </p:txBody>
      </p: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 flipH="1">
            <a:off x="5716465" y="3394840"/>
            <a:ext cx="407689" cy="1188097"/>
          </a:xfrm>
          <a:prstGeom prst="line">
            <a:avLst/>
          </a:prstGeom>
          <a:noFill/>
          <a:ln w="28575" cap="flat" cmpd="sng">
            <a:solidFill>
              <a:schemeClr val="tx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" name="直接连接符 9"/>
          <p:cNvCxnSpPr/>
          <p:nvPr>
            <p:custDataLst>
              <p:tags r:id="rId8"/>
            </p:custDataLst>
          </p:nvPr>
        </p:nvCxnSpPr>
        <p:spPr>
          <a:xfrm flipV="1">
            <a:off x="6510418" y="2806289"/>
            <a:ext cx="44109" cy="1765006"/>
          </a:xfrm>
          <a:prstGeom prst="line">
            <a:avLst/>
          </a:prstGeom>
          <a:noFill/>
          <a:ln w="28575" cap="flat" cmpd="sng">
            <a:solidFill>
              <a:schemeClr val="tx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直接箭头连接符 12"/>
          <p:cNvCxnSpPr/>
          <p:nvPr>
            <p:custDataLst>
              <p:tags r:id="rId9"/>
            </p:custDataLst>
          </p:nvPr>
        </p:nvCxnSpPr>
        <p:spPr>
          <a:xfrm flipH="1">
            <a:off x="5231271" y="2715742"/>
            <a:ext cx="617519" cy="984368"/>
          </a:xfrm>
          <a:prstGeom prst="straightConnector1">
            <a:avLst/>
          </a:prstGeom>
          <a:noFill/>
          <a:ln w="28575" cap="flat" cmpd="sng">
            <a:solidFill>
              <a:schemeClr val="tx1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" name="直接连接符 13"/>
          <p:cNvCxnSpPr/>
          <p:nvPr>
            <p:custDataLst>
              <p:tags r:id="rId10"/>
            </p:custDataLst>
          </p:nvPr>
        </p:nvCxnSpPr>
        <p:spPr>
          <a:xfrm flipV="1">
            <a:off x="8814774" y="2874199"/>
            <a:ext cx="463140" cy="1109192"/>
          </a:xfrm>
          <a:prstGeom prst="line">
            <a:avLst/>
          </a:prstGeom>
          <a:noFill/>
          <a:ln w="28575" cap="flat" cmpd="sng">
            <a:solidFill>
              <a:schemeClr val="tx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5" name="直接箭头连接符 14"/>
          <p:cNvCxnSpPr/>
          <p:nvPr>
            <p:custDataLst>
              <p:tags r:id="rId11"/>
            </p:custDataLst>
          </p:nvPr>
        </p:nvCxnSpPr>
        <p:spPr>
          <a:xfrm flipV="1">
            <a:off x="9211751" y="2987381"/>
            <a:ext cx="330814" cy="1629187"/>
          </a:xfrm>
          <a:prstGeom prst="straightConnector1">
            <a:avLst/>
          </a:prstGeom>
          <a:noFill/>
          <a:ln w="28575" cap="flat" cmpd="sng">
            <a:solidFill>
              <a:schemeClr val="tx1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273473" y="2715743"/>
            <a:ext cx="4430386" cy="234838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图中是两个滑轮组成的滑轮组的绕法。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左图，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n=2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，拉力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F=1/2G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右图，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n=3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，拉力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F=1/3G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。</a:t>
            </a:r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5945829" y="5329944"/>
            <a:ext cx="32156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G</a:t>
            </a:r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6554527" y="3672946"/>
            <a:ext cx="69025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n=2</a:t>
            </a:r>
          </a:p>
        </p:txBody>
      </p:sp>
      <p:graphicFrame>
        <p:nvGraphicFramePr>
          <p:cNvPr id="19" name="对象 18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15"/>
            </p:custDataLst>
          </p:nvPr>
        </p:nvGraphicFramePr>
        <p:xfrm>
          <a:off x="5040974" y="3672946"/>
          <a:ext cx="807816" cy="6053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r:id="rId23" imgW="469900" imgH="342900" progId="Equation.KSEE3">
                  <p:embed/>
                </p:oleObj>
              </mc:Choice>
              <mc:Fallback>
                <p:oleObj r:id="rId23" imgW="469900" imgH="3429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040974" y="3672946"/>
                        <a:ext cx="807816" cy="605367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本框 19"/>
          <p:cNvSpPr txBox="1"/>
          <p:nvPr>
            <p:custDataLst>
              <p:tags r:id="rId16"/>
            </p:custDataLst>
          </p:nvPr>
        </p:nvSpPr>
        <p:spPr>
          <a:xfrm>
            <a:off x="8640230" y="5329944"/>
            <a:ext cx="32156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G</a:t>
            </a:r>
          </a:p>
        </p:txBody>
      </p:sp>
      <p:sp>
        <p:nvSpPr>
          <p:cNvPr id="21" name="文本框 20"/>
          <p:cNvSpPr txBox="1"/>
          <p:nvPr>
            <p:custDataLst>
              <p:tags r:id="rId17"/>
            </p:custDataLst>
          </p:nvPr>
        </p:nvSpPr>
        <p:spPr>
          <a:xfrm>
            <a:off x="9403938" y="3568171"/>
            <a:ext cx="69025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n=3</a:t>
            </a:r>
          </a:p>
        </p:txBody>
      </p:sp>
      <p:graphicFrame>
        <p:nvGraphicFramePr>
          <p:cNvPr id="22" name="对象 21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18"/>
            </p:custDataLst>
          </p:nvPr>
        </p:nvGraphicFramePr>
        <p:xfrm>
          <a:off x="9277913" y="2257514"/>
          <a:ext cx="807816" cy="628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r:id="rId25" imgW="469900" imgH="355600" progId="Equation.KSEE3">
                  <p:embed/>
                </p:oleObj>
              </mc:Choice>
              <mc:Fallback>
                <p:oleObj r:id="rId25" imgW="469900" imgH="3556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277913" y="2257514"/>
                        <a:ext cx="807816" cy="628003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直接连接符 23"/>
          <p:cNvCxnSpPr/>
          <p:nvPr>
            <p:custDataLst>
              <p:tags r:id="rId19"/>
            </p:custDataLst>
          </p:nvPr>
        </p:nvCxnSpPr>
        <p:spPr>
          <a:xfrm flipH="1">
            <a:off x="8451193" y="2902009"/>
            <a:ext cx="54821" cy="1799284"/>
          </a:xfrm>
          <a:prstGeom prst="line">
            <a:avLst/>
          </a:prstGeom>
          <a:noFill/>
          <a:ln w="28575" cap="flat" cmpd="sng">
            <a:solidFill>
              <a:schemeClr val="tx1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073763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  <p:bldP spid="17" grpId="0"/>
      <p:bldP spid="18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2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4"/>
            </p:custDataLst>
          </p:nvPr>
        </p:nvSpPr>
        <p:spPr>
          <a:xfrm>
            <a:off x="273473" y="839494"/>
            <a:ext cx="2107127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二、滑轮组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73473" y="1935750"/>
            <a:ext cx="6863415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重物由直接作用在动滑轮上的几段绳子共同承担，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拉力                                （不计摩擦）。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+mn-ea"/>
            </a:endParaRPr>
          </a:p>
        </p:txBody>
      </p:sp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073098" y="2534650"/>
          <a:ext cx="2701332" cy="747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r:id="rId10" imgW="1320165" imgH="355600" progId="Equation.KSEE3">
                  <p:embed/>
                </p:oleObj>
              </mc:Choice>
              <mc:Fallback>
                <p:oleObj r:id="rId10" imgW="1320165" imgH="3556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73098" y="2534650"/>
                        <a:ext cx="2701332" cy="747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8664" name="Text Box 72"/>
          <p:cNvSpPr txBox="1"/>
          <p:nvPr>
            <p:custDataLst>
              <p:tags r:id="rId7"/>
            </p:custDataLst>
          </p:nvPr>
        </p:nvSpPr>
        <p:spPr>
          <a:xfrm>
            <a:off x="273473" y="3281657"/>
            <a:ext cx="11433560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2115C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结论: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使用滑轮组时,滑轮组用几段绳子吊着物体（与动滑轮相连的绳子段数）,提起物体所用的力就是物重的几分之一；拉绳移动的距离是物体移动距离的几倍。(不计动滑轮、绳重及机械间的摩擦)</a:t>
            </a:r>
          </a:p>
        </p:txBody>
      </p:sp>
    </p:spTree>
    <p:extLst>
      <p:ext uri="{BB962C8B-B14F-4D97-AF65-F5344CB8AC3E}">
        <p14:creationId xmlns:p14="http://schemas.microsoft.com/office/powerpoint/2010/main" val="1750051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2386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en-US" altLang="zh-CN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9646534" y="1113073"/>
            <a:ext cx="734722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100</a:t>
            </a:r>
          </a:p>
        </p:txBody>
      </p:sp>
      <p:sp>
        <p:nvSpPr>
          <p:cNvPr id="47107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4513" y="1017353"/>
            <a:ext cx="11064938" cy="232639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 marR="0" defTabSz="914400" eaLnBrk="1" latinLnBrk="0" hangingPunct="1">
              <a:lnSpc>
                <a:spcPct val="150000"/>
              </a:lnSpc>
              <a:buClrTx/>
              <a:buSzTx/>
              <a:buFontTx/>
              <a:defRPr/>
            </a:pPr>
            <a:r>
              <a:rPr kumimoji="1" lang="en-US" altLang="zh-CN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1.</a:t>
            </a:r>
            <a:r>
              <a:rPr kumimoji="1" lang="zh-CN" altLang="en-US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如下图</a:t>
            </a:r>
            <a:r>
              <a:rPr kumimoji="1" lang="en-US" altLang="zh-CN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(a)</a:t>
            </a:r>
            <a:r>
              <a:rPr kumimoji="1" lang="zh-CN" altLang="en-US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所示，物体</a:t>
            </a:r>
            <a:r>
              <a:rPr kumimoji="1" lang="en-US" altLang="zh-CN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B</a:t>
            </a:r>
            <a:r>
              <a:rPr kumimoji="1" lang="zh-CN" altLang="en-US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重</a:t>
            </a:r>
            <a:r>
              <a:rPr kumimoji="1" lang="en-US" altLang="zh-CN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100N</a:t>
            </a:r>
            <a:r>
              <a:rPr kumimoji="1" lang="zh-CN" altLang="en-US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，在力</a:t>
            </a:r>
            <a:r>
              <a:rPr kumimoji="1" lang="en-US" altLang="zh-CN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F</a:t>
            </a:r>
            <a:r>
              <a:rPr kumimoji="1" lang="zh-CN" altLang="en-US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作用下匀速上升时，</a:t>
            </a:r>
            <a:r>
              <a:rPr kumimoji="1" lang="en-US" altLang="zh-CN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F</a:t>
            </a:r>
            <a:r>
              <a:rPr kumimoji="1" lang="zh-CN" altLang="en-US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应等于</a:t>
            </a:r>
            <a:r>
              <a:rPr kumimoji="1" lang="zh-CN" altLang="en-US" sz="2400" u="sng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</a:t>
            </a:r>
            <a:r>
              <a:rPr kumimoji="1" lang="en-US" altLang="zh-CN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N</a:t>
            </a:r>
            <a:r>
              <a:rPr kumimoji="1" lang="zh-CN" altLang="en-US" sz="2400" kern="1200" cap="none" spc="0" normalizeH="0" baseline="0" noProof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。（不计摩擦）</a:t>
            </a:r>
          </a:p>
          <a:p>
            <a:pPr marR="0" defTabSz="914400" eaLnBrk="1" latinLnBrk="0" hangingPunct="1">
              <a:lnSpc>
                <a:spcPct val="150000"/>
              </a:lnSpc>
              <a:buClrTx/>
              <a:buSzTx/>
              <a:buFontTx/>
              <a:defRPr/>
            </a:pPr>
            <a:r>
              <a:rPr kumimoji="1" lang="en-US" altLang="zh-CN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2.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如上图</a:t>
            </a:r>
            <a:r>
              <a:rPr kumimoji="1" lang="en-US" altLang="zh-CN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(b)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所示，物体</a:t>
            </a:r>
            <a:r>
              <a:rPr kumimoji="1" lang="en-US" altLang="zh-CN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A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重为</a:t>
            </a:r>
            <a:r>
              <a:rPr kumimoji="1" lang="en-US" altLang="zh-CN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100N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，挂重物的钩子承受的拉力是</a:t>
            </a:r>
            <a:r>
              <a:rPr kumimoji="1" lang="zh-CN" altLang="en-US" sz="2400" u="sng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</a:t>
            </a:r>
            <a:r>
              <a:rPr kumimoji="1" lang="en-US" altLang="zh-CN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N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。人匀速拉绳子的力是</a:t>
            </a:r>
            <a:r>
              <a:rPr kumimoji="1" lang="zh-CN" altLang="en-US" sz="2400" u="sng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</a:t>
            </a:r>
            <a:r>
              <a:rPr kumimoji="1" lang="en-US" altLang="zh-CN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N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（不计动滑轮重力和摩擦）。</a:t>
            </a:r>
            <a:endParaRPr kumimoji="1" lang="zh-CN" altLang="en-US" sz="2400" kern="1200" cap="none" spc="0" normalizeH="0" baseline="0" noProof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grpSp>
        <p:nvGrpSpPr>
          <p:cNvPr id="3" name="Group 4"/>
          <p:cNvGrpSpPr/>
          <p:nvPr>
            <p:custDataLst>
              <p:tags r:id="rId5"/>
            </p:custDataLst>
          </p:nvPr>
        </p:nvGrpSpPr>
        <p:grpSpPr>
          <a:xfrm>
            <a:off x="2543171" y="3705931"/>
            <a:ext cx="2596102" cy="2126385"/>
            <a:chOff x="624" y="1104"/>
            <a:chExt cx="1296" cy="1161"/>
          </a:xfrm>
        </p:grpSpPr>
        <p:sp>
          <p:nvSpPr>
            <p:cNvPr id="27652" name="Text Box 5"/>
            <p:cNvSpPr txBox="1"/>
            <p:nvPr>
              <p:custDataLst>
                <p:tags r:id="rId113"/>
              </p:custDataLst>
            </p:nvPr>
          </p:nvSpPr>
          <p:spPr>
            <a:xfrm>
              <a:off x="931" y="2013"/>
              <a:ext cx="605" cy="2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latin typeface="Times New Roman" panose="02020603050405020304" pitchFamily="18" charset="0"/>
                  <a:ea typeface="宋体" panose="02010600030101010101" pitchFamily="2" charset="-122"/>
                </a:rPr>
                <a:t>图</a:t>
              </a:r>
              <a:r>
                <a:rPr lang="en-US" altLang="zh-CN" b="1">
                  <a:latin typeface="Times New Roman" panose="02020603050405020304" pitchFamily="18" charset="0"/>
                  <a:ea typeface="宋体" panose="02010600030101010101" pitchFamily="2" charset="-122"/>
                </a:rPr>
                <a:t>(a)</a:t>
              </a:r>
            </a:p>
          </p:txBody>
        </p:sp>
        <p:grpSp>
          <p:nvGrpSpPr>
            <p:cNvPr id="27653" name="Group 6"/>
            <p:cNvGrpSpPr/>
            <p:nvPr>
              <p:custDataLst>
                <p:tags r:id="rId114"/>
              </p:custDataLst>
            </p:nvPr>
          </p:nvGrpSpPr>
          <p:grpSpPr>
            <a:xfrm>
              <a:off x="624" y="1104"/>
              <a:ext cx="1296" cy="1044"/>
              <a:chOff x="624" y="1104"/>
              <a:chExt cx="1296" cy="1044"/>
            </a:xfrm>
          </p:grpSpPr>
          <p:grpSp>
            <p:nvGrpSpPr>
              <p:cNvPr id="27654" name="Group 7"/>
              <p:cNvGrpSpPr/>
              <p:nvPr>
                <p:custDataLst>
                  <p:tags r:id="rId115"/>
                </p:custDataLst>
              </p:nvPr>
            </p:nvGrpSpPr>
            <p:grpSpPr>
              <a:xfrm>
                <a:off x="714" y="1508"/>
                <a:ext cx="117" cy="640"/>
                <a:chOff x="4752" y="939"/>
                <a:chExt cx="192" cy="558"/>
              </a:xfrm>
            </p:grpSpPr>
            <p:sp>
              <p:nvSpPr>
                <p:cNvPr id="27655" name="Rectangle 8"/>
                <p:cNvSpPr/>
                <p:nvPr>
                  <p:custDataLst>
                    <p:tags r:id="rId145"/>
                  </p:custDataLst>
                </p:nvPr>
              </p:nvSpPr>
              <p:spPr>
                <a:xfrm>
                  <a:off x="4752" y="1305"/>
                  <a:ext cx="192" cy="192"/>
                </a:xfrm>
                <a:prstGeom prst="rect">
                  <a:avLst/>
                </a:prstGeom>
                <a:solidFill>
                  <a:schemeClr val="tx1"/>
                </a:solidFill>
                <a:ln w="19050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7656" name="Line 9"/>
                <p:cNvSpPr/>
                <p:nvPr>
                  <p:custDataLst>
                    <p:tags r:id="rId146"/>
                  </p:custDataLst>
                </p:nvPr>
              </p:nvSpPr>
              <p:spPr>
                <a:xfrm flipH="1">
                  <a:off x="4848" y="939"/>
                  <a:ext cx="0" cy="384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  <p:grpSp>
            <p:nvGrpSpPr>
              <p:cNvPr id="27657" name="Group 10"/>
              <p:cNvGrpSpPr/>
              <p:nvPr>
                <p:custDataLst>
                  <p:tags r:id="rId116"/>
                </p:custDataLst>
              </p:nvPr>
            </p:nvGrpSpPr>
            <p:grpSpPr>
              <a:xfrm>
                <a:off x="692" y="1104"/>
                <a:ext cx="478" cy="698"/>
                <a:chOff x="4875" y="288"/>
                <a:chExt cx="672" cy="995"/>
              </a:xfrm>
            </p:grpSpPr>
            <p:grpSp>
              <p:nvGrpSpPr>
                <p:cNvPr id="27658" name="Group 11"/>
                <p:cNvGrpSpPr/>
                <p:nvPr>
                  <p:custDataLst>
                    <p:tags r:id="rId120"/>
                  </p:custDataLst>
                </p:nvPr>
              </p:nvGrpSpPr>
              <p:grpSpPr>
                <a:xfrm>
                  <a:off x="4875" y="288"/>
                  <a:ext cx="672" cy="792"/>
                  <a:chOff x="4875" y="288"/>
                  <a:chExt cx="672" cy="792"/>
                </a:xfrm>
              </p:grpSpPr>
              <p:grpSp>
                <p:nvGrpSpPr>
                  <p:cNvPr id="27659" name="Group 12"/>
                  <p:cNvGrpSpPr/>
                  <p:nvPr>
                    <p:custDataLst>
                      <p:tags r:id="rId124"/>
                    </p:custDataLst>
                  </p:nvPr>
                </p:nvGrpSpPr>
                <p:grpSpPr>
                  <a:xfrm>
                    <a:off x="4875" y="288"/>
                    <a:ext cx="672" cy="684"/>
                    <a:chOff x="219" y="3024"/>
                    <a:chExt cx="672" cy="684"/>
                  </a:xfrm>
                </p:grpSpPr>
                <p:grpSp>
                  <p:nvGrpSpPr>
                    <p:cNvPr id="27660" name="Group 13"/>
                    <p:cNvGrpSpPr/>
                    <p:nvPr>
                      <p:custDataLst>
                        <p:tags r:id="rId131"/>
                      </p:custDataLst>
                    </p:nvPr>
                  </p:nvGrpSpPr>
                  <p:grpSpPr>
                    <a:xfrm>
                      <a:off x="219" y="3024"/>
                      <a:ext cx="672" cy="96"/>
                      <a:chOff x="288" y="288"/>
                      <a:chExt cx="672" cy="96"/>
                    </a:xfrm>
                  </p:grpSpPr>
                  <p:sp>
                    <p:nvSpPr>
                      <p:cNvPr id="27661" name="Line 14"/>
                      <p:cNvSpPr/>
                      <p:nvPr>
                        <p:custDataLst>
                          <p:tags r:id="rId134"/>
                        </p:custDataLst>
                      </p:nvPr>
                    </p:nvSpPr>
                    <p:spPr>
                      <a:xfrm>
                        <a:off x="288" y="384"/>
                        <a:ext cx="624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7662" name="Line 15"/>
                      <p:cNvSpPr/>
                      <p:nvPr>
                        <p:custDataLst>
                          <p:tags r:id="rId135"/>
                        </p:custDataLst>
                      </p:nvPr>
                    </p:nvSpPr>
                    <p:spPr>
                      <a:xfrm flipH="1">
                        <a:off x="288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7663" name="Line 16"/>
                      <p:cNvSpPr/>
                      <p:nvPr>
                        <p:custDataLst>
                          <p:tags r:id="rId136"/>
                        </p:custDataLst>
                      </p:nvPr>
                    </p:nvSpPr>
                    <p:spPr>
                      <a:xfrm flipH="1">
                        <a:off x="345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7664" name="Line 17"/>
                      <p:cNvSpPr/>
                      <p:nvPr>
                        <p:custDataLst>
                          <p:tags r:id="rId137"/>
                        </p:custDataLst>
                      </p:nvPr>
                    </p:nvSpPr>
                    <p:spPr>
                      <a:xfrm flipH="1">
                        <a:off x="423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7665" name="Line 18"/>
                      <p:cNvSpPr/>
                      <p:nvPr>
                        <p:custDataLst>
                          <p:tags r:id="rId138"/>
                        </p:custDataLst>
                      </p:nvPr>
                    </p:nvSpPr>
                    <p:spPr>
                      <a:xfrm flipH="1">
                        <a:off x="480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7666" name="Line 19"/>
                      <p:cNvSpPr/>
                      <p:nvPr>
                        <p:custDataLst>
                          <p:tags r:id="rId139"/>
                        </p:custDataLst>
                      </p:nvPr>
                    </p:nvSpPr>
                    <p:spPr>
                      <a:xfrm flipH="1">
                        <a:off x="540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7667" name="Line 20"/>
                      <p:cNvSpPr/>
                      <p:nvPr>
                        <p:custDataLst>
                          <p:tags r:id="rId140"/>
                        </p:custDataLst>
                      </p:nvPr>
                    </p:nvSpPr>
                    <p:spPr>
                      <a:xfrm flipH="1">
                        <a:off x="609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7668" name="Line 21"/>
                      <p:cNvSpPr/>
                      <p:nvPr>
                        <p:custDataLst>
                          <p:tags r:id="rId141"/>
                        </p:custDataLst>
                      </p:nvPr>
                    </p:nvSpPr>
                    <p:spPr>
                      <a:xfrm flipH="1">
                        <a:off x="675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7669" name="Line 22"/>
                      <p:cNvSpPr/>
                      <p:nvPr>
                        <p:custDataLst>
                          <p:tags r:id="rId142"/>
                        </p:custDataLst>
                      </p:nvPr>
                    </p:nvSpPr>
                    <p:spPr>
                      <a:xfrm flipH="1">
                        <a:off x="738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7670" name="Line 23"/>
                      <p:cNvSpPr/>
                      <p:nvPr>
                        <p:custDataLst>
                          <p:tags r:id="rId143"/>
                        </p:custDataLst>
                      </p:nvPr>
                    </p:nvSpPr>
                    <p:spPr>
                      <a:xfrm flipH="1">
                        <a:off x="807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7671" name="Line 24"/>
                      <p:cNvSpPr/>
                      <p:nvPr>
                        <p:custDataLst>
                          <p:tags r:id="rId144"/>
                        </p:custDataLst>
                      </p:nvPr>
                    </p:nvSpPr>
                    <p:spPr>
                      <a:xfrm flipH="1">
                        <a:off x="864" y="288"/>
                        <a:ext cx="96" cy="96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</p:grpSp>
                <p:sp>
                  <p:nvSpPr>
                    <p:cNvPr id="27672" name="Line 25"/>
                    <p:cNvSpPr/>
                    <p:nvPr>
                      <p:custDataLst>
                        <p:tags r:id="rId132"/>
                      </p:custDataLst>
                    </p:nvPr>
                  </p:nvSpPr>
                  <p:spPr>
                    <a:xfrm flipH="1">
                      <a:off x="525" y="3120"/>
                      <a:ext cx="0" cy="288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27673" name="Line 26"/>
                    <p:cNvSpPr/>
                    <p:nvPr>
                      <p:custDataLst>
                        <p:tags r:id="rId133"/>
                      </p:custDataLst>
                    </p:nvPr>
                  </p:nvSpPr>
                  <p:spPr>
                    <a:xfrm flipH="1">
                      <a:off x="522" y="3372"/>
                      <a:ext cx="0" cy="336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</p:grpSp>
              <p:grpSp>
                <p:nvGrpSpPr>
                  <p:cNvPr id="27674" name="Group 27"/>
                  <p:cNvGrpSpPr/>
                  <p:nvPr>
                    <p:custDataLst>
                      <p:tags r:id="rId125"/>
                    </p:custDataLst>
                  </p:nvPr>
                </p:nvGrpSpPr>
                <p:grpSpPr>
                  <a:xfrm>
                    <a:off x="4992" y="672"/>
                    <a:ext cx="408" cy="408"/>
                    <a:chOff x="4848" y="615"/>
                    <a:chExt cx="680" cy="681"/>
                  </a:xfrm>
                </p:grpSpPr>
                <p:grpSp>
                  <p:nvGrpSpPr>
                    <p:cNvPr id="27675" name="Group 28"/>
                    <p:cNvGrpSpPr/>
                    <p:nvPr>
                      <p:custDataLst>
                        <p:tags r:id="rId126"/>
                      </p:custDataLst>
                    </p:nvPr>
                  </p:nvGrpSpPr>
                  <p:grpSpPr>
                    <a:xfrm>
                      <a:off x="4848" y="615"/>
                      <a:ext cx="680" cy="680"/>
                      <a:chOff x="192" y="3351"/>
                      <a:chExt cx="680" cy="680"/>
                    </a:xfrm>
                  </p:grpSpPr>
                  <p:sp>
                    <p:nvSpPr>
                      <p:cNvPr id="27676" name="Oval 29"/>
                      <p:cNvSpPr/>
                      <p:nvPr>
                        <p:custDataLst>
                          <p:tags r:id="rId129"/>
                        </p:custDataLst>
                      </p:nvPr>
                    </p:nvSpPr>
                    <p:spPr>
                      <a:xfrm>
                        <a:off x="192" y="3351"/>
                        <a:ext cx="680" cy="680"/>
                      </a:xfrm>
                      <a:prstGeom prst="ellipse">
                        <a:avLst/>
                      </a:prstGeom>
                      <a:solidFill>
                        <a:schemeClr val="accent1"/>
                      </a:solidFill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Arial" panose="020B0604020202020204" pitchFamily="34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7677" name="Oval 30"/>
                      <p:cNvSpPr/>
                      <p:nvPr>
                        <p:custDataLst>
                          <p:tags r:id="rId130"/>
                        </p:custDataLst>
                      </p:nvPr>
                    </p:nvSpPr>
                    <p:spPr>
                      <a:xfrm>
                        <a:off x="240" y="3408"/>
                        <a:ext cx="576" cy="576"/>
                      </a:xfrm>
                      <a:prstGeom prst="ellipse">
                        <a:avLst/>
                      </a:prstGeom>
                      <a:solidFill>
                        <a:schemeClr val="accent1"/>
                      </a:solidFill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Arial" panose="020B0604020202020204" pitchFamily="34" charset="0"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sp>
                  <p:nvSpPr>
                    <p:cNvPr id="27678" name="Oval 31"/>
                    <p:cNvSpPr/>
                    <p:nvPr>
                      <p:custDataLst>
                        <p:tags r:id="rId127"/>
                      </p:custDataLst>
                    </p:nvPr>
                  </p:nvSpPr>
                  <p:spPr>
                    <a:xfrm>
                      <a:off x="5085" y="858"/>
                      <a:ext cx="192" cy="192"/>
                    </a:xfrm>
                    <a:prstGeom prst="ellipse">
                      <a:avLst/>
                    </a:prstGeom>
                    <a:solidFill>
                      <a:schemeClr val="tx2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79" name="AutoShape 32"/>
                    <p:cNvSpPr/>
                    <p:nvPr>
                      <p:custDataLst>
                        <p:tags r:id="rId128"/>
                      </p:custDataLst>
                    </p:nvPr>
                  </p:nvSpPr>
                  <p:spPr>
                    <a:xfrm>
                      <a:off x="5127" y="624"/>
                      <a:ext cx="96" cy="672"/>
                    </a:xfrm>
                    <a:prstGeom prst="diamond">
                      <a:avLst/>
                    </a:prstGeom>
                    <a:solidFill>
                      <a:srgbClr val="6633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</p:grpSp>
            <p:grpSp>
              <p:nvGrpSpPr>
                <p:cNvPr id="27680" name="Group 33"/>
                <p:cNvGrpSpPr/>
                <p:nvPr>
                  <p:custDataLst>
                    <p:tags r:id="rId121"/>
                  </p:custDataLst>
                </p:nvPr>
              </p:nvGrpSpPr>
              <p:grpSpPr>
                <a:xfrm>
                  <a:off x="5145" y="1056"/>
                  <a:ext cx="102" cy="227"/>
                  <a:chOff x="1015" y="3264"/>
                  <a:chExt cx="148" cy="320"/>
                </a:xfrm>
              </p:grpSpPr>
              <p:sp>
                <p:nvSpPr>
                  <p:cNvPr id="27681" name="Oval 34"/>
                  <p:cNvSpPr/>
                  <p:nvPr>
                    <p:custDataLst>
                      <p:tags r:id="rId122"/>
                    </p:custDataLst>
                  </p:nvPr>
                </p:nvSpPr>
                <p:spPr>
                  <a:xfrm>
                    <a:off x="1056" y="3264"/>
                    <a:ext cx="48" cy="48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682" name="Freeform 35"/>
                  <p:cNvSpPr/>
                  <p:nvPr>
                    <p:custDataLst>
                      <p:tags r:id="rId123"/>
                    </p:custDataLst>
                  </p:nvPr>
                </p:nvSpPr>
                <p:spPr>
                  <a:xfrm>
                    <a:off x="1015" y="3310"/>
                    <a:ext cx="148" cy="274"/>
                  </a:xfrm>
                  <a:custGeom>
                    <a:avLst/>
                    <a:gdLst/>
                    <a:ahLst/>
                    <a:cxnLst>
                      <a:cxn ang="0">
                        <a:pos x="64" y="0"/>
                      </a:cxn>
                      <a:cxn ang="0">
                        <a:pos x="100" y="119"/>
                      </a:cxn>
                      <a:cxn ang="0">
                        <a:pos x="73" y="274"/>
                      </a:cxn>
                      <a:cxn ang="0">
                        <a:pos x="0" y="210"/>
                      </a:cxn>
                    </a:cxnLst>
                    <a:rect l="l" t="t" r="r" b="b"/>
                    <a:pathLst>
                      <a:path w="148" h="274">
                        <a:moveTo>
                          <a:pt x="64" y="0"/>
                        </a:moveTo>
                        <a:cubicBezTo>
                          <a:pt x="55" y="62"/>
                          <a:pt x="31" y="100"/>
                          <a:pt x="100" y="119"/>
                        </a:cubicBezTo>
                        <a:cubicBezTo>
                          <a:pt x="148" y="164"/>
                          <a:pt x="138" y="252"/>
                          <a:pt x="73" y="274"/>
                        </a:cubicBezTo>
                        <a:cubicBezTo>
                          <a:pt x="39" y="263"/>
                          <a:pt x="16" y="243"/>
                          <a:pt x="0" y="210"/>
                        </a:cubicBezTo>
                      </a:path>
                    </a:pathLst>
                  </a:custGeom>
                  <a:noFill/>
                  <a:ln w="381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7683" name="Line 36"/>
              <p:cNvSpPr/>
              <p:nvPr>
                <p:custDataLst>
                  <p:tags r:id="rId117"/>
                </p:custDataLst>
              </p:nvPr>
            </p:nvSpPr>
            <p:spPr>
              <a:xfrm>
                <a:off x="995" y="1388"/>
                <a:ext cx="682" cy="33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27684" name="Text Box 37"/>
              <p:cNvSpPr txBox="1"/>
              <p:nvPr>
                <p:custDataLst>
                  <p:tags r:id="rId118"/>
                </p:custDataLst>
              </p:nvPr>
            </p:nvSpPr>
            <p:spPr>
              <a:xfrm>
                <a:off x="1647" y="1610"/>
                <a:ext cx="273" cy="2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</a:p>
            </p:txBody>
          </p:sp>
          <p:sp>
            <p:nvSpPr>
              <p:cNvPr id="27685" name="Line 38"/>
              <p:cNvSpPr/>
              <p:nvPr>
                <p:custDataLst>
                  <p:tags r:id="rId119"/>
                </p:custDataLst>
              </p:nvPr>
            </p:nvSpPr>
            <p:spPr>
              <a:xfrm flipH="1" flipV="1">
                <a:off x="624" y="1845"/>
                <a:ext cx="0" cy="30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6" name="Group 40"/>
          <p:cNvGrpSpPr/>
          <p:nvPr>
            <p:custDataLst>
              <p:tags r:id="rId6"/>
            </p:custDataLst>
          </p:nvPr>
        </p:nvGrpSpPr>
        <p:grpSpPr>
          <a:xfrm>
            <a:off x="6590444" y="3705931"/>
            <a:ext cx="2749221" cy="2356342"/>
            <a:chOff x="2151" y="1104"/>
            <a:chExt cx="1929" cy="1969"/>
          </a:xfrm>
        </p:grpSpPr>
        <p:sp>
          <p:nvSpPr>
            <p:cNvPr id="27688" name="Line 41"/>
            <p:cNvSpPr/>
            <p:nvPr>
              <p:custDataLst>
                <p:tags r:id="rId9"/>
              </p:custDataLst>
            </p:nvPr>
          </p:nvSpPr>
          <p:spPr>
            <a:xfrm>
              <a:off x="2208" y="2514"/>
              <a:ext cx="187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grpSp>
          <p:nvGrpSpPr>
            <p:cNvPr id="27689" name="Group 42"/>
            <p:cNvGrpSpPr/>
            <p:nvPr>
              <p:custDataLst>
                <p:tags r:id="rId10"/>
              </p:custDataLst>
            </p:nvPr>
          </p:nvGrpSpPr>
          <p:grpSpPr>
            <a:xfrm>
              <a:off x="2151" y="1104"/>
              <a:ext cx="1906" cy="1969"/>
              <a:chOff x="2151" y="1104"/>
              <a:chExt cx="1906" cy="1969"/>
            </a:xfrm>
          </p:grpSpPr>
          <p:grpSp>
            <p:nvGrpSpPr>
              <p:cNvPr id="27690" name="Group 43"/>
              <p:cNvGrpSpPr/>
              <p:nvPr>
                <p:custDataLst>
                  <p:tags r:id="rId11"/>
                </p:custDataLst>
              </p:nvPr>
            </p:nvGrpSpPr>
            <p:grpSpPr>
              <a:xfrm>
                <a:off x="2592" y="1104"/>
                <a:ext cx="1050" cy="1969"/>
                <a:chOff x="2592" y="1104"/>
                <a:chExt cx="1050" cy="1969"/>
              </a:xfrm>
            </p:grpSpPr>
            <p:grpSp>
              <p:nvGrpSpPr>
                <p:cNvPr id="27691" name="Group 44"/>
                <p:cNvGrpSpPr/>
                <p:nvPr>
                  <p:custDataLst>
                    <p:tags r:id="rId54"/>
                  </p:custDataLst>
                </p:nvPr>
              </p:nvGrpSpPr>
              <p:grpSpPr>
                <a:xfrm>
                  <a:off x="2592" y="1104"/>
                  <a:ext cx="537" cy="1296"/>
                  <a:chOff x="2496" y="1392"/>
                  <a:chExt cx="537" cy="1296"/>
                </a:xfrm>
              </p:grpSpPr>
              <p:grpSp>
                <p:nvGrpSpPr>
                  <p:cNvPr id="27692" name="Group 45"/>
                  <p:cNvGrpSpPr/>
                  <p:nvPr>
                    <p:custDataLst>
                      <p:tags r:id="rId65"/>
                    </p:custDataLst>
                  </p:nvPr>
                </p:nvGrpSpPr>
                <p:grpSpPr>
                  <a:xfrm>
                    <a:off x="2795" y="1531"/>
                    <a:ext cx="235" cy="460"/>
                    <a:chOff x="5232" y="2745"/>
                    <a:chExt cx="340" cy="794"/>
                  </a:xfrm>
                </p:grpSpPr>
                <p:grpSp>
                  <p:nvGrpSpPr>
                    <p:cNvPr id="27693" name="Group 46"/>
                    <p:cNvGrpSpPr/>
                    <p:nvPr>
                      <p:custDataLst>
                        <p:tags r:id="rId101"/>
                      </p:custDataLst>
                    </p:nvPr>
                  </p:nvGrpSpPr>
                  <p:grpSpPr>
                    <a:xfrm>
                      <a:off x="5232" y="2976"/>
                      <a:ext cx="340" cy="340"/>
                      <a:chOff x="4896" y="2775"/>
                      <a:chExt cx="680" cy="681"/>
                    </a:xfrm>
                  </p:grpSpPr>
                  <p:grpSp>
                    <p:nvGrpSpPr>
                      <p:cNvPr id="27694" name="Group 47"/>
                      <p:cNvGrpSpPr/>
                      <p:nvPr>
                        <p:custDataLst>
                          <p:tags r:id="rId108"/>
                        </p:custDataLst>
                      </p:nvPr>
                    </p:nvGrpSpPr>
                    <p:grpSpPr>
                      <a:xfrm>
                        <a:off x="4896" y="2775"/>
                        <a:ext cx="680" cy="680"/>
                        <a:chOff x="192" y="3351"/>
                        <a:chExt cx="680" cy="680"/>
                      </a:xfrm>
                    </p:grpSpPr>
                    <p:sp>
                      <p:nvSpPr>
                        <p:cNvPr id="27695" name="Oval 48"/>
                        <p:cNvSpPr/>
                        <p:nvPr>
                          <p:custDataLst>
                            <p:tags r:id="rId111"/>
                          </p:custDataLst>
                        </p:nvPr>
                      </p:nvSpPr>
                      <p:spPr>
                        <a:xfrm>
                          <a:off x="192" y="3351"/>
                          <a:ext cx="680" cy="680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 wrap="none" anchor="ctr"/>
                        <a:lstStyle/>
                        <a:p>
                          <a:endParaRPr lang="zh-CN" altLang="en-US">
                            <a:latin typeface="Arial" panose="020B0604020202020204" pitchFamily="34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  <p:sp>
                      <p:nvSpPr>
                        <p:cNvPr id="27696" name="Oval 49"/>
                        <p:cNvSpPr/>
                        <p:nvPr>
                          <p:custDataLst>
                            <p:tags r:id="rId112"/>
                          </p:custDataLst>
                        </p:nvPr>
                      </p:nvSpPr>
                      <p:spPr>
                        <a:xfrm>
                          <a:off x="240" y="3408"/>
                          <a:ext cx="576" cy="576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 wrap="none" anchor="ctr"/>
                        <a:lstStyle/>
                        <a:p>
                          <a:endParaRPr lang="zh-CN" altLang="en-US">
                            <a:latin typeface="Arial" panose="020B0604020202020204" pitchFamily="34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</p:grpSp>
                  <p:sp>
                    <p:nvSpPr>
                      <p:cNvPr id="27697" name="Oval 50"/>
                      <p:cNvSpPr/>
                      <p:nvPr>
                        <p:custDataLst>
                          <p:tags r:id="rId109"/>
                        </p:custDataLst>
                      </p:nvPr>
                    </p:nvSpPr>
                    <p:spPr>
                      <a:xfrm>
                        <a:off x="5133" y="3018"/>
                        <a:ext cx="192" cy="192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Arial" panose="020B0604020202020204" pitchFamily="34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7698" name="AutoShape 51"/>
                      <p:cNvSpPr/>
                      <p:nvPr>
                        <p:custDataLst>
                          <p:tags r:id="rId110"/>
                        </p:custDataLst>
                      </p:nvPr>
                    </p:nvSpPr>
                    <p:spPr>
                      <a:xfrm>
                        <a:off x="5175" y="2784"/>
                        <a:ext cx="96" cy="672"/>
                      </a:xfrm>
                      <a:prstGeom prst="diamond">
                        <a:avLst/>
                      </a:prstGeom>
                      <a:solidFill>
                        <a:srgbClr val="663300"/>
                      </a:solidFill>
                      <a:ln w="9525" cap="flat" cmpd="sng">
                        <a:solidFill>
                          <a:schemeClr val="tx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Arial" panose="020B0604020202020204" pitchFamily="34" charset="0"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27699" name="Group 52"/>
                    <p:cNvGrpSpPr/>
                    <p:nvPr>
                      <p:custDataLst>
                        <p:tags r:id="rId102"/>
                      </p:custDataLst>
                    </p:nvPr>
                  </p:nvGrpSpPr>
                  <p:grpSpPr>
                    <a:xfrm>
                      <a:off x="5346" y="3312"/>
                      <a:ext cx="102" cy="227"/>
                      <a:chOff x="1015" y="3264"/>
                      <a:chExt cx="148" cy="320"/>
                    </a:xfrm>
                  </p:grpSpPr>
                  <p:sp>
                    <p:nvSpPr>
                      <p:cNvPr id="27700" name="Oval 53"/>
                      <p:cNvSpPr/>
                      <p:nvPr>
                        <p:custDataLst>
                          <p:tags r:id="rId106"/>
                        </p:custDataLst>
                      </p:nvPr>
                    </p:nvSpPr>
                    <p:spPr>
                      <a:xfrm>
                        <a:off x="1056" y="3264"/>
                        <a:ext cx="48" cy="48"/>
                      </a:xfrm>
                      <a:prstGeom prst="ellipse">
                        <a:avLst/>
                      </a:prstGeom>
                      <a:solidFill>
                        <a:schemeClr val="accent1"/>
                      </a:solidFill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Arial" panose="020B0604020202020204" pitchFamily="34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7701" name="Freeform 54"/>
                      <p:cNvSpPr/>
                      <p:nvPr>
                        <p:custDataLst>
                          <p:tags r:id="rId107"/>
                        </p:custDataLst>
                      </p:nvPr>
                    </p:nvSpPr>
                    <p:spPr>
                      <a:xfrm>
                        <a:off x="1015" y="3310"/>
                        <a:ext cx="148" cy="2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4" y="0"/>
                          </a:cxn>
                          <a:cxn ang="0">
                            <a:pos x="100" y="119"/>
                          </a:cxn>
                          <a:cxn ang="0">
                            <a:pos x="73" y="274"/>
                          </a:cxn>
                          <a:cxn ang="0">
                            <a:pos x="0" y="210"/>
                          </a:cxn>
                        </a:cxnLst>
                        <a:rect l="l" t="t" r="r" b="b"/>
                        <a:pathLst>
                          <a:path w="148" h="274">
                            <a:moveTo>
                              <a:pt x="64" y="0"/>
                            </a:moveTo>
                            <a:cubicBezTo>
                              <a:pt x="55" y="62"/>
                              <a:pt x="31" y="100"/>
                              <a:pt x="100" y="119"/>
                            </a:cubicBezTo>
                            <a:cubicBezTo>
                              <a:pt x="148" y="164"/>
                              <a:pt x="138" y="252"/>
                              <a:pt x="73" y="274"/>
                            </a:cubicBezTo>
                            <a:cubicBezTo>
                              <a:pt x="39" y="263"/>
                              <a:pt x="16" y="243"/>
                              <a:pt x="0" y="210"/>
                            </a:cubicBezTo>
                          </a:path>
                        </a:pathLst>
                      </a:custGeom>
                      <a:noFill/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7702" name="Group 55"/>
                    <p:cNvGrpSpPr/>
                    <p:nvPr>
                      <p:custDataLst>
                        <p:tags r:id="rId103"/>
                      </p:custDataLst>
                    </p:nvPr>
                  </p:nvGrpSpPr>
                  <p:grpSpPr>
                    <a:xfrm flipH="1" flipV="1">
                      <a:off x="5337" y="2745"/>
                      <a:ext cx="102" cy="227"/>
                      <a:chOff x="1015" y="3264"/>
                      <a:chExt cx="148" cy="320"/>
                    </a:xfrm>
                  </p:grpSpPr>
                  <p:sp>
                    <p:nvSpPr>
                      <p:cNvPr id="27703" name="Oval 56"/>
                      <p:cNvSpPr/>
                      <p:nvPr>
                        <p:custDataLst>
                          <p:tags r:id="rId104"/>
                        </p:custDataLst>
                      </p:nvPr>
                    </p:nvSpPr>
                    <p:spPr>
                      <a:xfrm>
                        <a:off x="1056" y="3264"/>
                        <a:ext cx="48" cy="48"/>
                      </a:xfrm>
                      <a:prstGeom prst="ellipse">
                        <a:avLst/>
                      </a:prstGeom>
                      <a:solidFill>
                        <a:schemeClr val="accent1"/>
                      </a:solidFill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 rot="10800000" wrap="none" anchor="ctr"/>
                      <a:lstStyle/>
                      <a:p>
                        <a:endParaRPr lang="zh-CN" altLang="en-US">
                          <a:latin typeface="Arial" panose="020B0604020202020204" pitchFamily="34" charset="0"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7704" name="Freeform 57"/>
                      <p:cNvSpPr/>
                      <p:nvPr>
                        <p:custDataLst>
                          <p:tags r:id="rId105"/>
                        </p:custDataLst>
                      </p:nvPr>
                    </p:nvSpPr>
                    <p:spPr>
                      <a:xfrm>
                        <a:off x="1015" y="3310"/>
                        <a:ext cx="148" cy="27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4" y="0"/>
                          </a:cxn>
                          <a:cxn ang="0">
                            <a:pos x="100" y="119"/>
                          </a:cxn>
                          <a:cxn ang="0">
                            <a:pos x="73" y="274"/>
                          </a:cxn>
                          <a:cxn ang="0">
                            <a:pos x="0" y="210"/>
                          </a:cxn>
                        </a:cxnLst>
                        <a:rect l="l" t="t" r="r" b="b"/>
                        <a:pathLst>
                          <a:path w="148" h="274">
                            <a:moveTo>
                              <a:pt x="64" y="0"/>
                            </a:moveTo>
                            <a:cubicBezTo>
                              <a:pt x="55" y="62"/>
                              <a:pt x="31" y="100"/>
                              <a:pt x="100" y="119"/>
                            </a:cubicBezTo>
                            <a:cubicBezTo>
                              <a:pt x="148" y="164"/>
                              <a:pt x="138" y="252"/>
                              <a:pt x="73" y="274"/>
                            </a:cubicBezTo>
                            <a:cubicBezTo>
                              <a:pt x="39" y="263"/>
                              <a:pt x="16" y="243"/>
                              <a:pt x="0" y="210"/>
                            </a:cubicBezTo>
                          </a:path>
                        </a:pathLst>
                      </a:custGeom>
                      <a:noFill/>
                      <a:ln w="3810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7705" name="Group 58"/>
                  <p:cNvGrpSpPr/>
                  <p:nvPr>
                    <p:custDataLst>
                      <p:tags r:id="rId66"/>
                    </p:custDataLst>
                  </p:nvPr>
                </p:nvGrpSpPr>
                <p:grpSpPr>
                  <a:xfrm>
                    <a:off x="2496" y="1392"/>
                    <a:ext cx="537" cy="1296"/>
                    <a:chOff x="2496" y="1392"/>
                    <a:chExt cx="537" cy="1296"/>
                  </a:xfrm>
                </p:grpSpPr>
                <p:sp>
                  <p:nvSpPr>
                    <p:cNvPr id="27706" name="Line 59"/>
                    <p:cNvSpPr/>
                    <p:nvPr>
                      <p:custDataLst>
                        <p:tags r:id="rId67"/>
                      </p:custDataLst>
                    </p:nvPr>
                  </p:nvSpPr>
                  <p:spPr>
                    <a:xfrm flipH="1">
                      <a:off x="2674" y="2493"/>
                      <a:ext cx="0" cy="56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grpSp>
                  <p:nvGrpSpPr>
                    <p:cNvPr id="27707" name="Group 60"/>
                    <p:cNvGrpSpPr/>
                    <p:nvPr>
                      <p:custDataLst>
                        <p:tags r:id="rId68"/>
                      </p:custDataLst>
                    </p:nvPr>
                  </p:nvGrpSpPr>
                  <p:grpSpPr>
                    <a:xfrm>
                      <a:off x="2562" y="2031"/>
                      <a:ext cx="235" cy="460"/>
                      <a:chOff x="5232" y="2745"/>
                      <a:chExt cx="340" cy="794"/>
                    </a:xfrm>
                  </p:grpSpPr>
                  <p:grpSp>
                    <p:nvGrpSpPr>
                      <p:cNvPr id="27708" name="Group 61"/>
                      <p:cNvGrpSpPr/>
                      <p:nvPr>
                        <p:custDataLst>
                          <p:tags r:id="rId89"/>
                        </p:custDataLst>
                      </p:nvPr>
                    </p:nvGrpSpPr>
                    <p:grpSpPr>
                      <a:xfrm>
                        <a:off x="5232" y="2976"/>
                        <a:ext cx="340" cy="340"/>
                        <a:chOff x="4896" y="2775"/>
                        <a:chExt cx="680" cy="681"/>
                      </a:xfrm>
                    </p:grpSpPr>
                    <p:grpSp>
                      <p:nvGrpSpPr>
                        <p:cNvPr id="27709" name="Group 62"/>
                        <p:cNvGrpSpPr/>
                        <p:nvPr>
                          <p:custDataLst>
                            <p:tags r:id="rId96"/>
                          </p:custDataLst>
                        </p:nvPr>
                      </p:nvGrpSpPr>
                      <p:grpSpPr>
                        <a:xfrm>
                          <a:off x="4896" y="2775"/>
                          <a:ext cx="680" cy="680"/>
                          <a:chOff x="192" y="3351"/>
                          <a:chExt cx="680" cy="680"/>
                        </a:xfrm>
                      </p:grpSpPr>
                      <p:sp>
                        <p:nvSpPr>
                          <p:cNvPr id="27710" name="Oval 63"/>
                          <p:cNvSpPr/>
                          <p:nvPr>
                            <p:custDataLst>
                              <p:tags r:id="rId99"/>
                            </p:custDataLst>
                          </p:nvPr>
                        </p:nvSpPr>
                        <p:spPr>
                          <a:xfrm>
                            <a:off x="192" y="3351"/>
                            <a:ext cx="680" cy="680"/>
                          </a:xfrm>
                          <a:prstGeom prst="ellipse">
                            <a:avLst/>
                          </a:prstGeom>
                          <a:solidFill>
                            <a:schemeClr val="accent1"/>
                          </a:solidFill>
                          <a:ln w="38100" cap="flat" cmpd="sng">
                            <a:solidFill>
                              <a:schemeClr val="tx1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zh-CN" altLang="en-US">
                              <a:latin typeface="Arial" panose="020B0604020202020204" pitchFamily="34" charset="0"/>
                              <a:ea typeface="宋体" panose="02010600030101010101" pitchFamily="2" charset="-122"/>
                            </a:endParaRPr>
                          </a:p>
                        </p:txBody>
                      </p:sp>
                      <p:sp>
                        <p:nvSpPr>
                          <p:cNvPr id="27711" name="Oval 64"/>
                          <p:cNvSpPr/>
                          <p:nvPr>
                            <p:custDataLst>
                              <p:tags r:id="rId100"/>
                            </p:custDataLst>
                          </p:nvPr>
                        </p:nvSpPr>
                        <p:spPr>
                          <a:xfrm>
                            <a:off x="240" y="3408"/>
                            <a:ext cx="576" cy="576"/>
                          </a:xfrm>
                          <a:prstGeom prst="ellipse">
                            <a:avLst/>
                          </a:prstGeom>
                          <a:solidFill>
                            <a:schemeClr val="accent1"/>
                          </a:solidFill>
                          <a:ln w="38100" cap="flat" cmpd="sng">
                            <a:solidFill>
                              <a:schemeClr val="tx1"/>
                            </a:solidFill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 wrap="none" anchor="ctr"/>
                          <a:lstStyle/>
                          <a:p>
                            <a:endParaRPr lang="zh-CN" altLang="en-US">
                              <a:latin typeface="Arial" panose="020B0604020202020204" pitchFamily="34" charset="0"/>
                              <a:ea typeface="宋体" panose="02010600030101010101" pitchFamily="2" charset="-122"/>
                            </a:endParaRPr>
                          </a:p>
                        </p:txBody>
                      </p:sp>
                    </p:grpSp>
                    <p:sp>
                      <p:nvSpPr>
                        <p:cNvPr id="27712" name="Oval 65"/>
                        <p:cNvSpPr/>
                        <p:nvPr>
                          <p:custDataLst>
                            <p:tags r:id="rId97"/>
                          </p:custDataLst>
                        </p:nvPr>
                      </p:nvSpPr>
                      <p:spPr>
                        <a:xfrm>
                          <a:off x="5133" y="3018"/>
                          <a:ext cx="192" cy="192"/>
                        </a:xfrm>
                        <a:prstGeom prst="ellipse">
                          <a:avLst/>
                        </a:prstGeom>
                        <a:solidFill>
                          <a:schemeClr val="tx2"/>
                        </a:solidFill>
                        <a:ln w="9525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 wrap="none" anchor="ctr"/>
                        <a:lstStyle/>
                        <a:p>
                          <a:endParaRPr lang="zh-CN" altLang="en-US">
                            <a:latin typeface="Arial" panose="020B0604020202020204" pitchFamily="34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  <p:sp>
                      <p:nvSpPr>
                        <p:cNvPr id="27713" name="AutoShape 66"/>
                        <p:cNvSpPr/>
                        <p:nvPr>
                          <p:custDataLst>
                            <p:tags r:id="rId98"/>
                          </p:custDataLst>
                        </p:nvPr>
                      </p:nvSpPr>
                      <p:spPr>
                        <a:xfrm>
                          <a:off x="5175" y="2784"/>
                          <a:ext cx="96" cy="672"/>
                        </a:xfrm>
                        <a:prstGeom prst="diamond">
                          <a:avLst/>
                        </a:prstGeom>
                        <a:solidFill>
                          <a:srgbClr val="663300"/>
                        </a:solidFill>
                        <a:ln w="9525" cap="flat" cmpd="sng">
                          <a:solidFill>
                            <a:schemeClr val="tx1"/>
                          </a:solidFill>
                          <a:prstDash val="solid"/>
                          <a:miter/>
                          <a:headEnd type="none" w="med" len="med"/>
                          <a:tailEnd type="none" w="med" len="med"/>
                        </a:ln>
                      </p:spPr>
                      <p:txBody>
                        <a:bodyPr wrap="none" anchor="ctr"/>
                        <a:lstStyle/>
                        <a:p>
                          <a:endParaRPr lang="zh-CN" altLang="en-US">
                            <a:latin typeface="Arial" panose="020B0604020202020204" pitchFamily="34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27714" name="Group 67"/>
                      <p:cNvGrpSpPr/>
                      <p:nvPr>
                        <p:custDataLst>
                          <p:tags r:id="rId90"/>
                        </p:custDataLst>
                      </p:nvPr>
                    </p:nvGrpSpPr>
                    <p:grpSpPr>
                      <a:xfrm>
                        <a:off x="5346" y="3312"/>
                        <a:ext cx="102" cy="227"/>
                        <a:chOff x="1015" y="3264"/>
                        <a:chExt cx="148" cy="320"/>
                      </a:xfrm>
                    </p:grpSpPr>
                    <p:sp>
                      <p:nvSpPr>
                        <p:cNvPr id="27715" name="Oval 68"/>
                        <p:cNvSpPr/>
                        <p:nvPr>
                          <p:custDataLst>
                            <p:tags r:id="rId94"/>
                          </p:custDataLst>
                        </p:nvPr>
                      </p:nvSpPr>
                      <p:spPr>
                        <a:xfrm>
                          <a:off x="1056" y="3264"/>
                          <a:ext cx="48" cy="48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 wrap="none" anchor="ctr"/>
                        <a:lstStyle/>
                        <a:p>
                          <a:endParaRPr lang="zh-CN" altLang="en-US">
                            <a:latin typeface="Arial" panose="020B0604020202020204" pitchFamily="34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  <p:sp>
                      <p:nvSpPr>
                        <p:cNvPr id="27716" name="Freeform 69"/>
                        <p:cNvSpPr/>
                        <p:nvPr>
                          <p:custDataLst>
                            <p:tags r:id="rId95"/>
                          </p:custDataLst>
                        </p:nvPr>
                      </p:nvSpPr>
                      <p:spPr>
                        <a:xfrm>
                          <a:off x="1015" y="3310"/>
                          <a:ext cx="148" cy="27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64" y="0"/>
                            </a:cxn>
                            <a:cxn ang="0">
                              <a:pos x="100" y="119"/>
                            </a:cxn>
                            <a:cxn ang="0">
                              <a:pos x="73" y="274"/>
                            </a:cxn>
                            <a:cxn ang="0">
                              <a:pos x="0" y="210"/>
                            </a:cxn>
                          </a:cxnLst>
                          <a:rect l="l" t="t" r="r" b="b"/>
                          <a:pathLst>
                            <a:path w="148" h="274">
                              <a:moveTo>
                                <a:pt x="64" y="0"/>
                              </a:moveTo>
                              <a:cubicBezTo>
                                <a:pt x="55" y="62"/>
                                <a:pt x="31" y="100"/>
                                <a:pt x="100" y="119"/>
                              </a:cubicBezTo>
                              <a:cubicBezTo>
                                <a:pt x="148" y="164"/>
                                <a:pt x="138" y="252"/>
                                <a:pt x="73" y="274"/>
                              </a:cubicBezTo>
                              <a:cubicBezTo>
                                <a:pt x="39" y="263"/>
                                <a:pt x="16" y="243"/>
                                <a:pt x="0" y="210"/>
                              </a:cubicBezTo>
                            </a:path>
                          </a:pathLst>
                        </a:custGeom>
                        <a:noFill/>
                        <a:ln w="38100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7717" name="Group 70"/>
                      <p:cNvGrpSpPr/>
                      <p:nvPr>
                        <p:custDataLst>
                          <p:tags r:id="rId91"/>
                        </p:custDataLst>
                      </p:nvPr>
                    </p:nvGrpSpPr>
                    <p:grpSpPr>
                      <a:xfrm flipH="1" flipV="1">
                        <a:off x="5337" y="2745"/>
                        <a:ext cx="102" cy="227"/>
                        <a:chOff x="1015" y="3264"/>
                        <a:chExt cx="148" cy="320"/>
                      </a:xfrm>
                    </p:grpSpPr>
                    <p:sp>
                      <p:nvSpPr>
                        <p:cNvPr id="27718" name="Oval 71"/>
                        <p:cNvSpPr/>
                        <p:nvPr>
                          <p:custDataLst>
                            <p:tags r:id="rId92"/>
                          </p:custDataLst>
                        </p:nvPr>
                      </p:nvSpPr>
                      <p:spPr>
                        <a:xfrm>
                          <a:off x="1056" y="3264"/>
                          <a:ext cx="48" cy="48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 rot="10800000" wrap="none" anchor="ctr"/>
                        <a:lstStyle/>
                        <a:p>
                          <a:endParaRPr lang="zh-CN" altLang="en-US">
                            <a:latin typeface="Arial" panose="020B0604020202020204" pitchFamily="34" charset="0"/>
                            <a:ea typeface="宋体" panose="02010600030101010101" pitchFamily="2" charset="-122"/>
                          </a:endParaRPr>
                        </a:p>
                      </p:txBody>
                    </p:sp>
                    <p:sp>
                      <p:nvSpPr>
                        <p:cNvPr id="27719" name="Freeform 72"/>
                        <p:cNvSpPr/>
                        <p:nvPr>
                          <p:custDataLst>
                            <p:tags r:id="rId93"/>
                          </p:custDataLst>
                        </p:nvPr>
                      </p:nvSpPr>
                      <p:spPr>
                        <a:xfrm>
                          <a:off x="1015" y="3310"/>
                          <a:ext cx="148" cy="27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64" y="0"/>
                            </a:cxn>
                            <a:cxn ang="0">
                              <a:pos x="100" y="119"/>
                            </a:cxn>
                            <a:cxn ang="0">
                              <a:pos x="73" y="274"/>
                            </a:cxn>
                            <a:cxn ang="0">
                              <a:pos x="0" y="210"/>
                            </a:cxn>
                          </a:cxnLst>
                          <a:rect l="l" t="t" r="r" b="b"/>
                          <a:pathLst>
                            <a:path w="148" h="274">
                              <a:moveTo>
                                <a:pt x="64" y="0"/>
                              </a:moveTo>
                              <a:cubicBezTo>
                                <a:pt x="55" y="62"/>
                                <a:pt x="31" y="100"/>
                                <a:pt x="100" y="119"/>
                              </a:cubicBezTo>
                              <a:cubicBezTo>
                                <a:pt x="148" y="164"/>
                                <a:pt x="138" y="252"/>
                                <a:pt x="73" y="274"/>
                              </a:cubicBezTo>
                              <a:cubicBezTo>
                                <a:pt x="39" y="263"/>
                                <a:pt x="16" y="243"/>
                                <a:pt x="0" y="210"/>
                              </a:cubicBezTo>
                            </a:path>
                          </a:pathLst>
                        </a:custGeom>
                        <a:noFill/>
                        <a:ln w="38100" cap="flat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27720" name="Group 73"/>
                    <p:cNvGrpSpPr/>
                    <p:nvPr>
                      <p:custDataLst>
                        <p:tags r:id="rId69"/>
                      </p:custDataLst>
                    </p:nvPr>
                  </p:nvGrpSpPr>
                  <p:grpSpPr>
                    <a:xfrm flipV="1">
                      <a:off x="2496" y="1392"/>
                      <a:ext cx="488" cy="28"/>
                      <a:chOff x="4680" y="7053"/>
                      <a:chExt cx="1764" cy="123"/>
                    </a:xfrm>
                  </p:grpSpPr>
                  <p:grpSp>
                    <p:nvGrpSpPr>
                      <p:cNvPr id="27721" name="Group 74"/>
                      <p:cNvGrpSpPr/>
                      <p:nvPr>
                        <p:custDataLst>
                          <p:tags r:id="rId76"/>
                        </p:custDataLst>
                      </p:nvPr>
                    </p:nvGrpSpPr>
                    <p:grpSpPr>
                      <a:xfrm>
                        <a:off x="4680" y="7056"/>
                        <a:ext cx="864" cy="120"/>
                        <a:chOff x="6480" y="6239"/>
                        <a:chExt cx="864" cy="120"/>
                      </a:xfrm>
                    </p:grpSpPr>
                    <p:sp>
                      <p:nvSpPr>
                        <p:cNvPr id="27722" name="Line 75"/>
                        <p:cNvSpPr/>
                        <p:nvPr>
                          <p:custDataLst>
                            <p:tags r:id="rId84"/>
                          </p:custDataLst>
                        </p:nvPr>
                      </p:nvSpPr>
                      <p:spPr>
                        <a:xfrm flipH="1">
                          <a:off x="6480" y="6239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/>
                        </a:p>
                      </p:txBody>
                    </p:sp>
                    <p:sp>
                      <p:nvSpPr>
                        <p:cNvPr id="27723" name="Line 76"/>
                        <p:cNvSpPr/>
                        <p:nvPr>
                          <p:custDataLst>
                            <p:tags r:id="rId85"/>
                          </p:custDataLst>
                        </p:nvPr>
                      </p:nvSpPr>
                      <p:spPr>
                        <a:xfrm flipH="1">
                          <a:off x="6660" y="6239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/>
                        </a:p>
                      </p:txBody>
                    </p:sp>
                    <p:sp>
                      <p:nvSpPr>
                        <p:cNvPr id="27724" name="Line 77"/>
                        <p:cNvSpPr/>
                        <p:nvPr>
                          <p:custDataLst>
                            <p:tags r:id="rId86"/>
                          </p:custDataLst>
                        </p:nvPr>
                      </p:nvSpPr>
                      <p:spPr>
                        <a:xfrm flipH="1">
                          <a:off x="6840" y="6239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/>
                        </a:p>
                      </p:txBody>
                    </p:sp>
                    <p:sp>
                      <p:nvSpPr>
                        <p:cNvPr id="27725" name="Line 78"/>
                        <p:cNvSpPr/>
                        <p:nvPr>
                          <p:custDataLst>
                            <p:tags r:id="rId87"/>
                          </p:custDataLst>
                        </p:nvPr>
                      </p:nvSpPr>
                      <p:spPr>
                        <a:xfrm flipH="1">
                          <a:off x="7020" y="6239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/>
                        </a:p>
                      </p:txBody>
                    </p:sp>
                    <p:sp>
                      <p:nvSpPr>
                        <p:cNvPr id="27726" name="Line 79"/>
                        <p:cNvSpPr/>
                        <p:nvPr>
                          <p:custDataLst>
                            <p:tags r:id="rId88"/>
                          </p:custDataLst>
                        </p:nvPr>
                      </p:nvSpPr>
                      <p:spPr>
                        <a:xfrm flipH="1">
                          <a:off x="7164" y="6246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/>
                        </a:p>
                      </p:txBody>
                    </p:sp>
                  </p:grpSp>
                  <p:sp>
                    <p:nvSpPr>
                      <p:cNvPr id="27727" name="Line 80"/>
                      <p:cNvSpPr/>
                      <p:nvPr>
                        <p:custDataLst>
                          <p:tags r:id="rId77"/>
                        </p:custDataLst>
                      </p:nvPr>
                    </p:nvSpPr>
                    <p:spPr>
                      <a:xfrm>
                        <a:off x="4845" y="7053"/>
                        <a:ext cx="1593" cy="0"/>
                      </a:xfrm>
                      <a:prstGeom prst="line">
                        <a:avLst/>
                      </a:prstGeom>
                      <a:ln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grpSp>
                    <p:nvGrpSpPr>
                      <p:cNvPr id="27728" name="Group 81"/>
                      <p:cNvGrpSpPr/>
                      <p:nvPr>
                        <p:custDataLst>
                          <p:tags r:id="rId78"/>
                        </p:custDataLst>
                      </p:nvPr>
                    </p:nvGrpSpPr>
                    <p:grpSpPr>
                      <a:xfrm>
                        <a:off x="5580" y="7056"/>
                        <a:ext cx="864" cy="120"/>
                        <a:chOff x="6480" y="6239"/>
                        <a:chExt cx="864" cy="120"/>
                      </a:xfrm>
                    </p:grpSpPr>
                    <p:sp>
                      <p:nvSpPr>
                        <p:cNvPr id="27729" name="Line 82"/>
                        <p:cNvSpPr/>
                        <p:nvPr>
                          <p:custDataLst>
                            <p:tags r:id="rId79"/>
                          </p:custDataLst>
                        </p:nvPr>
                      </p:nvSpPr>
                      <p:spPr>
                        <a:xfrm flipH="1">
                          <a:off x="6480" y="6239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/>
                        </a:p>
                      </p:txBody>
                    </p:sp>
                    <p:sp>
                      <p:nvSpPr>
                        <p:cNvPr id="27730" name="Line 83"/>
                        <p:cNvSpPr/>
                        <p:nvPr>
                          <p:custDataLst>
                            <p:tags r:id="rId80"/>
                          </p:custDataLst>
                        </p:nvPr>
                      </p:nvSpPr>
                      <p:spPr>
                        <a:xfrm flipH="1">
                          <a:off x="6660" y="6239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/>
                        </a:p>
                      </p:txBody>
                    </p:sp>
                    <p:sp>
                      <p:nvSpPr>
                        <p:cNvPr id="27731" name="Line 84"/>
                        <p:cNvSpPr/>
                        <p:nvPr>
                          <p:custDataLst>
                            <p:tags r:id="rId81"/>
                          </p:custDataLst>
                        </p:nvPr>
                      </p:nvSpPr>
                      <p:spPr>
                        <a:xfrm flipH="1">
                          <a:off x="6840" y="6239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/>
                        </a:p>
                      </p:txBody>
                    </p:sp>
                    <p:sp>
                      <p:nvSpPr>
                        <p:cNvPr id="27732" name="Line 85"/>
                        <p:cNvSpPr/>
                        <p:nvPr>
                          <p:custDataLst>
                            <p:tags r:id="rId82"/>
                          </p:custDataLst>
                        </p:nvPr>
                      </p:nvSpPr>
                      <p:spPr>
                        <a:xfrm flipH="1">
                          <a:off x="7020" y="6239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/>
                        </a:p>
                      </p:txBody>
                    </p:sp>
                    <p:sp>
                      <p:nvSpPr>
                        <p:cNvPr id="27733" name="Line 86"/>
                        <p:cNvSpPr/>
                        <p:nvPr>
                          <p:custDataLst>
                            <p:tags r:id="rId83"/>
                          </p:custDataLst>
                        </p:nvPr>
                      </p:nvSpPr>
                      <p:spPr>
                        <a:xfrm flipH="1">
                          <a:off x="7164" y="6246"/>
                          <a:ext cx="180" cy="113"/>
                        </a:xfrm>
                        <a:prstGeom prst="line">
                          <a:avLst/>
                        </a:prstGeom>
                        <a:ln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/>
                        </a:p>
                      </p:txBody>
                    </p:sp>
                  </p:grpSp>
                </p:grpSp>
                <p:sp>
                  <p:nvSpPr>
                    <p:cNvPr id="27734" name="Line 87"/>
                    <p:cNvSpPr/>
                    <p:nvPr>
                      <p:custDataLst>
                        <p:tags r:id="rId70"/>
                      </p:custDataLst>
                    </p:nvPr>
                  </p:nvSpPr>
                  <p:spPr>
                    <a:xfrm flipH="1">
                      <a:off x="2562" y="1420"/>
                      <a:ext cx="0" cy="861"/>
                    </a:xfrm>
                    <a:prstGeom prst="line">
                      <a:avLst/>
                    </a:prstGeom>
                    <a:ln w="19050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27735" name="Rectangle 88"/>
                    <p:cNvSpPr/>
                    <p:nvPr>
                      <p:custDataLst>
                        <p:tags r:id="rId71"/>
                      </p:custDataLst>
                    </p:nvPr>
                  </p:nvSpPr>
                  <p:spPr>
                    <a:xfrm>
                      <a:off x="2596" y="2549"/>
                      <a:ext cx="151" cy="139"/>
                    </a:xfrm>
                    <a:prstGeom prst="rect">
                      <a:avLst/>
                    </a:prstGeom>
                    <a:solidFill>
                      <a:srgbClr val="6633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grpSp>
                  <p:nvGrpSpPr>
                    <p:cNvPr id="27736" name="Group 89"/>
                    <p:cNvGrpSpPr/>
                    <p:nvPr>
                      <p:custDataLst>
                        <p:tags r:id="rId72"/>
                      </p:custDataLst>
                    </p:nvPr>
                  </p:nvGrpSpPr>
                  <p:grpSpPr>
                    <a:xfrm>
                      <a:off x="2795" y="1420"/>
                      <a:ext cx="238" cy="851"/>
                      <a:chOff x="2795" y="1420"/>
                      <a:chExt cx="238" cy="851"/>
                    </a:xfrm>
                  </p:grpSpPr>
                  <p:sp>
                    <p:nvSpPr>
                      <p:cNvPr id="27737" name="Line 90"/>
                      <p:cNvSpPr/>
                      <p:nvPr>
                        <p:custDataLst>
                          <p:tags r:id="rId73"/>
                        </p:custDataLst>
                      </p:nvPr>
                    </p:nvSpPr>
                    <p:spPr>
                      <a:xfrm flipH="1">
                        <a:off x="2894" y="1420"/>
                        <a:ext cx="0" cy="111"/>
                      </a:xfrm>
                      <a:prstGeom prst="line">
                        <a:avLst/>
                      </a:prstGeom>
                      <a:ln w="1905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7738" name="Line 91"/>
                      <p:cNvSpPr/>
                      <p:nvPr>
                        <p:custDataLst>
                          <p:tags r:id="rId74"/>
                        </p:custDataLst>
                      </p:nvPr>
                    </p:nvSpPr>
                    <p:spPr>
                      <a:xfrm flipH="1">
                        <a:off x="3033" y="1753"/>
                        <a:ext cx="0" cy="473"/>
                      </a:xfrm>
                      <a:prstGeom prst="line">
                        <a:avLst/>
                      </a:prstGeom>
                      <a:ln w="1905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triangl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  <p:sp>
                    <p:nvSpPr>
                      <p:cNvPr id="27739" name="Line 92"/>
                      <p:cNvSpPr/>
                      <p:nvPr>
                        <p:custDataLst>
                          <p:tags r:id="rId75"/>
                        </p:custDataLst>
                      </p:nvPr>
                    </p:nvSpPr>
                    <p:spPr>
                      <a:xfrm flipH="1">
                        <a:off x="2795" y="1771"/>
                        <a:ext cx="0" cy="500"/>
                      </a:xfrm>
                      <a:prstGeom prst="line">
                        <a:avLst/>
                      </a:prstGeom>
                      <a:ln w="19050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/>
                      </a:p>
                    </p:txBody>
                  </p:sp>
                </p:grpSp>
              </p:grpSp>
            </p:grpSp>
            <p:sp>
              <p:nvSpPr>
                <p:cNvPr id="27740" name="Text Box 93"/>
                <p:cNvSpPr txBox="1"/>
                <p:nvPr>
                  <p:custDataLst>
                    <p:tags r:id="rId55"/>
                  </p:custDataLst>
                </p:nvPr>
              </p:nvSpPr>
              <p:spPr>
                <a:xfrm>
                  <a:off x="2736" y="2687"/>
                  <a:ext cx="672" cy="38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r>
                    <a:rPr lang="zh-CN" altLang="en-US" b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图</a:t>
                  </a:r>
                  <a:r>
                    <a:rPr lang="en-US" altLang="zh-CN" b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(b)</a:t>
                  </a:r>
                </a:p>
              </p:txBody>
            </p:sp>
            <p:grpSp>
              <p:nvGrpSpPr>
                <p:cNvPr id="27741" name="Group 94"/>
                <p:cNvGrpSpPr/>
                <p:nvPr>
                  <p:custDataLst>
                    <p:tags r:id="rId56"/>
                  </p:custDataLst>
                </p:nvPr>
              </p:nvGrpSpPr>
              <p:grpSpPr>
                <a:xfrm>
                  <a:off x="3120" y="1644"/>
                  <a:ext cx="522" cy="883"/>
                  <a:chOff x="3120" y="1644"/>
                  <a:chExt cx="522" cy="883"/>
                </a:xfrm>
              </p:grpSpPr>
              <p:grpSp>
                <p:nvGrpSpPr>
                  <p:cNvPr id="27742" name="Group 95"/>
                  <p:cNvGrpSpPr/>
                  <p:nvPr>
                    <p:custDataLst>
                      <p:tags r:id="rId57"/>
                    </p:custDataLst>
                  </p:nvPr>
                </p:nvGrpSpPr>
                <p:grpSpPr>
                  <a:xfrm>
                    <a:off x="3120" y="1644"/>
                    <a:ext cx="522" cy="880"/>
                    <a:chOff x="4114" y="1296"/>
                    <a:chExt cx="522" cy="880"/>
                  </a:xfrm>
                </p:grpSpPr>
                <p:sp>
                  <p:nvSpPr>
                    <p:cNvPr id="27743" name="Oval 96"/>
                    <p:cNvSpPr/>
                    <p:nvPr>
                      <p:custDataLst>
                        <p:tags r:id="rId59"/>
                      </p:custDataLst>
                    </p:nvPr>
                  </p:nvSpPr>
                  <p:spPr>
                    <a:xfrm>
                      <a:off x="4368" y="1296"/>
                      <a:ext cx="96" cy="24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44" name="Line 97"/>
                    <p:cNvSpPr/>
                    <p:nvPr>
                      <p:custDataLst>
                        <p:tags r:id="rId60"/>
                      </p:custDataLst>
                    </p:nvPr>
                  </p:nvSpPr>
                  <p:spPr>
                    <a:xfrm>
                      <a:off x="4416" y="1536"/>
                      <a:ext cx="48" cy="288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27745" name="Freeform 98"/>
                    <p:cNvSpPr/>
                    <p:nvPr>
                      <p:custDataLst>
                        <p:tags r:id="rId61"/>
                      </p:custDataLst>
                    </p:nvPr>
                  </p:nvSpPr>
                  <p:spPr>
                    <a:xfrm>
                      <a:off x="4378" y="1829"/>
                      <a:ext cx="84" cy="228"/>
                    </a:xfrm>
                    <a:custGeom>
                      <a:avLst/>
                      <a:gdLst/>
                      <a:ahLst/>
                      <a:cxnLst>
                        <a:cxn ang="0">
                          <a:pos x="84" y="0"/>
                        </a:cxn>
                        <a:cxn ang="0">
                          <a:pos x="11" y="173"/>
                        </a:cxn>
                        <a:cxn ang="0">
                          <a:pos x="1" y="228"/>
                        </a:cxn>
                      </a:cxnLst>
                      <a:rect l="l" t="t" r="r" b="b"/>
                      <a:pathLst>
                        <a:path w="84" h="228">
                          <a:moveTo>
                            <a:pt x="84" y="0"/>
                          </a:moveTo>
                          <a:cubicBezTo>
                            <a:pt x="63" y="59"/>
                            <a:pt x="45" y="121"/>
                            <a:pt x="11" y="173"/>
                          </a:cubicBezTo>
                          <a:cubicBezTo>
                            <a:pt x="0" y="222"/>
                            <a:pt x="1" y="203"/>
                            <a:pt x="1" y="228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746" name="Freeform 99"/>
                    <p:cNvSpPr/>
                    <p:nvPr>
                      <p:custDataLst>
                        <p:tags r:id="rId62"/>
                      </p:custDataLst>
                    </p:nvPr>
                  </p:nvSpPr>
                  <p:spPr>
                    <a:xfrm>
                      <a:off x="4471" y="1847"/>
                      <a:ext cx="165" cy="32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55" y="64"/>
                        </a:cxn>
                        <a:cxn ang="0">
                          <a:pos x="100" y="146"/>
                        </a:cxn>
                        <a:cxn ang="0">
                          <a:pos x="128" y="174"/>
                        </a:cxn>
                        <a:cxn ang="0">
                          <a:pos x="164" y="228"/>
                        </a:cxn>
                        <a:cxn ang="0">
                          <a:pos x="128" y="329"/>
                        </a:cxn>
                      </a:cxnLst>
                      <a:rect l="l" t="t" r="r" b="b"/>
                      <a:pathLst>
                        <a:path w="165" h="329">
                          <a:moveTo>
                            <a:pt x="0" y="0"/>
                          </a:moveTo>
                          <a:cubicBezTo>
                            <a:pt x="17" y="23"/>
                            <a:pt x="44" y="38"/>
                            <a:pt x="55" y="64"/>
                          </a:cubicBezTo>
                          <a:cubicBezTo>
                            <a:pt x="103" y="172"/>
                            <a:pt x="19" y="77"/>
                            <a:pt x="100" y="146"/>
                          </a:cubicBezTo>
                          <a:cubicBezTo>
                            <a:pt x="110" y="155"/>
                            <a:pt x="120" y="164"/>
                            <a:pt x="128" y="174"/>
                          </a:cubicBezTo>
                          <a:cubicBezTo>
                            <a:pt x="141" y="191"/>
                            <a:pt x="164" y="228"/>
                            <a:pt x="164" y="228"/>
                          </a:cubicBezTo>
                          <a:cubicBezTo>
                            <a:pt x="159" y="265"/>
                            <a:pt x="165" y="311"/>
                            <a:pt x="128" y="329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747" name="Line 100"/>
                    <p:cNvSpPr/>
                    <p:nvPr>
                      <p:custDataLst>
                        <p:tags r:id="rId63"/>
                      </p:custDataLst>
                    </p:nvPr>
                  </p:nvSpPr>
                  <p:spPr>
                    <a:xfrm>
                      <a:off x="4128" y="1536"/>
                      <a:ext cx="288" cy="96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27748" name="Freeform 101"/>
                    <p:cNvSpPr/>
                    <p:nvPr>
                      <p:custDataLst>
                        <p:tags r:id="rId64"/>
                      </p:custDataLst>
                    </p:nvPr>
                  </p:nvSpPr>
                  <p:spPr>
                    <a:xfrm>
                      <a:off x="4114" y="1573"/>
                      <a:ext cx="331" cy="1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92" y="45"/>
                        </a:cxn>
                        <a:cxn ang="0">
                          <a:pos x="247" y="146"/>
                        </a:cxn>
                        <a:cxn ang="0">
                          <a:pos x="302" y="118"/>
                        </a:cxn>
                        <a:cxn ang="0">
                          <a:pos x="329" y="91"/>
                        </a:cxn>
                      </a:cxnLst>
                      <a:rect l="l" t="t" r="r" b="b"/>
                      <a:pathLst>
                        <a:path w="331" h="146">
                          <a:moveTo>
                            <a:pt x="0" y="0"/>
                          </a:moveTo>
                          <a:cubicBezTo>
                            <a:pt x="31" y="20"/>
                            <a:pt x="64" y="22"/>
                            <a:pt x="92" y="45"/>
                          </a:cubicBezTo>
                          <a:cubicBezTo>
                            <a:pt x="139" y="83"/>
                            <a:pt x="189" y="127"/>
                            <a:pt x="247" y="146"/>
                          </a:cubicBezTo>
                          <a:cubicBezTo>
                            <a:pt x="271" y="138"/>
                            <a:pt x="283" y="138"/>
                            <a:pt x="302" y="118"/>
                          </a:cubicBezTo>
                          <a:cubicBezTo>
                            <a:pt x="331" y="89"/>
                            <a:pt x="307" y="91"/>
                            <a:pt x="329" y="91"/>
                          </a:cubicBezTo>
                        </a:path>
                      </a:pathLst>
                    </a:custGeom>
                    <a:noFill/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7749" name="Freeform 102"/>
                  <p:cNvSpPr/>
                  <p:nvPr>
                    <p:custDataLst>
                      <p:tags r:id="rId58"/>
                    </p:custDataLst>
                  </p:nvPr>
                </p:nvSpPr>
                <p:spPr>
                  <a:xfrm>
                    <a:off x="3335" y="2369"/>
                    <a:ext cx="56" cy="158"/>
                  </a:xfrm>
                  <a:custGeom>
                    <a:avLst/>
                    <a:gdLst/>
                    <a:ahLst/>
                    <a:cxnLst>
                      <a:cxn ang="0">
                        <a:pos x="56" y="0"/>
                      </a:cxn>
                      <a:cxn ang="0">
                        <a:pos x="0" y="158"/>
                      </a:cxn>
                    </a:cxnLst>
                    <a:rect l="l" t="t" r="r" b="b"/>
                    <a:pathLst>
                      <a:path w="56" h="158">
                        <a:moveTo>
                          <a:pt x="56" y="0"/>
                        </a:moveTo>
                        <a:cubicBezTo>
                          <a:pt x="19" y="56"/>
                          <a:pt x="0" y="91"/>
                          <a:pt x="0" y="158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7750" name="Group 103"/>
              <p:cNvGrpSpPr/>
              <p:nvPr>
                <p:custDataLst>
                  <p:tags r:id="rId12"/>
                </p:custDataLst>
              </p:nvPr>
            </p:nvGrpSpPr>
            <p:grpSpPr>
              <a:xfrm>
                <a:off x="2151" y="2517"/>
                <a:ext cx="706" cy="49"/>
                <a:chOff x="4680" y="7053"/>
                <a:chExt cx="1764" cy="123"/>
              </a:xfrm>
            </p:grpSpPr>
            <p:grpSp>
              <p:nvGrpSpPr>
                <p:cNvPr id="27751" name="Group 104"/>
                <p:cNvGrpSpPr/>
                <p:nvPr>
                  <p:custDataLst>
                    <p:tags r:id="rId41"/>
                  </p:custDataLst>
                </p:nvPr>
              </p:nvGrpSpPr>
              <p:grpSpPr>
                <a:xfrm>
                  <a:off x="4680" y="7056"/>
                  <a:ext cx="864" cy="120"/>
                  <a:chOff x="6480" y="6239"/>
                  <a:chExt cx="864" cy="120"/>
                </a:xfrm>
              </p:grpSpPr>
              <p:sp>
                <p:nvSpPr>
                  <p:cNvPr id="27752" name="Line 105"/>
                  <p:cNvSpPr/>
                  <p:nvPr>
                    <p:custDataLst>
                      <p:tags r:id="rId49"/>
                    </p:custDataLst>
                  </p:nvPr>
                </p:nvSpPr>
                <p:spPr>
                  <a:xfrm flipH="1">
                    <a:off x="648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53" name="Line 106"/>
                  <p:cNvSpPr/>
                  <p:nvPr>
                    <p:custDataLst>
                      <p:tags r:id="rId50"/>
                    </p:custDataLst>
                  </p:nvPr>
                </p:nvSpPr>
                <p:spPr>
                  <a:xfrm flipH="1">
                    <a:off x="666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54" name="Line 107"/>
                  <p:cNvSpPr/>
                  <p:nvPr>
                    <p:custDataLst>
                      <p:tags r:id="rId51"/>
                    </p:custDataLst>
                  </p:nvPr>
                </p:nvSpPr>
                <p:spPr>
                  <a:xfrm flipH="1">
                    <a:off x="684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55" name="Line 108"/>
                  <p:cNvSpPr/>
                  <p:nvPr>
                    <p:custDataLst>
                      <p:tags r:id="rId52"/>
                    </p:custDataLst>
                  </p:nvPr>
                </p:nvSpPr>
                <p:spPr>
                  <a:xfrm flipH="1">
                    <a:off x="702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56" name="Line 109"/>
                  <p:cNvSpPr/>
                  <p:nvPr>
                    <p:custDataLst>
                      <p:tags r:id="rId53"/>
                    </p:custDataLst>
                  </p:nvPr>
                </p:nvSpPr>
                <p:spPr>
                  <a:xfrm flipH="1">
                    <a:off x="7164" y="6246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  <p:sp>
              <p:nvSpPr>
                <p:cNvPr id="27757" name="Line 110"/>
                <p:cNvSpPr/>
                <p:nvPr>
                  <p:custDataLst>
                    <p:tags r:id="rId42"/>
                  </p:custDataLst>
                </p:nvPr>
              </p:nvSpPr>
              <p:spPr>
                <a:xfrm>
                  <a:off x="4845" y="7053"/>
                  <a:ext cx="1593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grpSp>
              <p:nvGrpSpPr>
                <p:cNvPr id="27758" name="Group 111"/>
                <p:cNvGrpSpPr/>
                <p:nvPr>
                  <p:custDataLst>
                    <p:tags r:id="rId43"/>
                  </p:custDataLst>
                </p:nvPr>
              </p:nvGrpSpPr>
              <p:grpSpPr>
                <a:xfrm>
                  <a:off x="5580" y="7056"/>
                  <a:ext cx="864" cy="120"/>
                  <a:chOff x="6480" y="6239"/>
                  <a:chExt cx="864" cy="120"/>
                </a:xfrm>
              </p:grpSpPr>
              <p:sp>
                <p:nvSpPr>
                  <p:cNvPr id="27759" name="Line 112"/>
                  <p:cNvSpPr/>
                  <p:nvPr>
                    <p:custDataLst>
                      <p:tags r:id="rId44"/>
                    </p:custDataLst>
                  </p:nvPr>
                </p:nvSpPr>
                <p:spPr>
                  <a:xfrm flipH="1">
                    <a:off x="648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60" name="Line 113"/>
                  <p:cNvSpPr/>
                  <p:nvPr>
                    <p:custDataLst>
                      <p:tags r:id="rId45"/>
                    </p:custDataLst>
                  </p:nvPr>
                </p:nvSpPr>
                <p:spPr>
                  <a:xfrm flipH="1">
                    <a:off x="666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61" name="Line 114"/>
                  <p:cNvSpPr/>
                  <p:nvPr>
                    <p:custDataLst>
                      <p:tags r:id="rId46"/>
                    </p:custDataLst>
                  </p:nvPr>
                </p:nvSpPr>
                <p:spPr>
                  <a:xfrm flipH="1">
                    <a:off x="684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62" name="Line 115"/>
                  <p:cNvSpPr/>
                  <p:nvPr>
                    <p:custDataLst>
                      <p:tags r:id="rId47"/>
                    </p:custDataLst>
                  </p:nvPr>
                </p:nvSpPr>
                <p:spPr>
                  <a:xfrm flipH="1">
                    <a:off x="702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63" name="Line 116"/>
                  <p:cNvSpPr/>
                  <p:nvPr>
                    <p:custDataLst>
                      <p:tags r:id="rId48"/>
                    </p:custDataLst>
                  </p:nvPr>
                </p:nvSpPr>
                <p:spPr>
                  <a:xfrm flipH="1">
                    <a:off x="7164" y="6246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</p:grpSp>
          <p:grpSp>
            <p:nvGrpSpPr>
              <p:cNvPr id="27764" name="Group 117"/>
              <p:cNvGrpSpPr/>
              <p:nvPr>
                <p:custDataLst>
                  <p:tags r:id="rId13"/>
                </p:custDataLst>
              </p:nvPr>
            </p:nvGrpSpPr>
            <p:grpSpPr>
              <a:xfrm>
                <a:off x="2850" y="2514"/>
                <a:ext cx="706" cy="49"/>
                <a:chOff x="4680" y="7053"/>
                <a:chExt cx="1764" cy="123"/>
              </a:xfrm>
            </p:grpSpPr>
            <p:grpSp>
              <p:nvGrpSpPr>
                <p:cNvPr id="27765" name="Group 118"/>
                <p:cNvGrpSpPr/>
                <p:nvPr>
                  <p:custDataLst>
                    <p:tags r:id="rId28"/>
                  </p:custDataLst>
                </p:nvPr>
              </p:nvGrpSpPr>
              <p:grpSpPr>
                <a:xfrm>
                  <a:off x="4680" y="7056"/>
                  <a:ext cx="864" cy="120"/>
                  <a:chOff x="6480" y="6239"/>
                  <a:chExt cx="864" cy="120"/>
                </a:xfrm>
              </p:grpSpPr>
              <p:sp>
                <p:nvSpPr>
                  <p:cNvPr id="27766" name="Line 119"/>
                  <p:cNvSpPr/>
                  <p:nvPr>
                    <p:custDataLst>
                      <p:tags r:id="rId36"/>
                    </p:custDataLst>
                  </p:nvPr>
                </p:nvSpPr>
                <p:spPr>
                  <a:xfrm flipH="1">
                    <a:off x="648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67" name="Line 120"/>
                  <p:cNvSpPr/>
                  <p:nvPr>
                    <p:custDataLst>
                      <p:tags r:id="rId37"/>
                    </p:custDataLst>
                  </p:nvPr>
                </p:nvSpPr>
                <p:spPr>
                  <a:xfrm flipH="1">
                    <a:off x="666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68" name="Line 121"/>
                  <p:cNvSpPr/>
                  <p:nvPr>
                    <p:custDataLst>
                      <p:tags r:id="rId38"/>
                    </p:custDataLst>
                  </p:nvPr>
                </p:nvSpPr>
                <p:spPr>
                  <a:xfrm flipH="1">
                    <a:off x="684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69" name="Line 122"/>
                  <p:cNvSpPr/>
                  <p:nvPr>
                    <p:custDataLst>
                      <p:tags r:id="rId39"/>
                    </p:custDataLst>
                  </p:nvPr>
                </p:nvSpPr>
                <p:spPr>
                  <a:xfrm flipH="1">
                    <a:off x="702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70" name="Line 123"/>
                  <p:cNvSpPr/>
                  <p:nvPr>
                    <p:custDataLst>
                      <p:tags r:id="rId40"/>
                    </p:custDataLst>
                  </p:nvPr>
                </p:nvSpPr>
                <p:spPr>
                  <a:xfrm flipH="1">
                    <a:off x="7164" y="6246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  <p:sp>
              <p:nvSpPr>
                <p:cNvPr id="27771" name="Line 124"/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4845" y="7053"/>
                  <a:ext cx="1593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grpSp>
              <p:nvGrpSpPr>
                <p:cNvPr id="27772" name="Group 125"/>
                <p:cNvGrpSpPr/>
                <p:nvPr>
                  <p:custDataLst>
                    <p:tags r:id="rId30"/>
                  </p:custDataLst>
                </p:nvPr>
              </p:nvGrpSpPr>
              <p:grpSpPr>
                <a:xfrm>
                  <a:off x="5580" y="7056"/>
                  <a:ext cx="864" cy="120"/>
                  <a:chOff x="6480" y="6239"/>
                  <a:chExt cx="864" cy="120"/>
                </a:xfrm>
              </p:grpSpPr>
              <p:sp>
                <p:nvSpPr>
                  <p:cNvPr id="27773" name="Line 126"/>
                  <p:cNvSpPr/>
                  <p:nvPr>
                    <p:custDataLst>
                      <p:tags r:id="rId31"/>
                    </p:custDataLst>
                  </p:nvPr>
                </p:nvSpPr>
                <p:spPr>
                  <a:xfrm flipH="1">
                    <a:off x="648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74" name="Line 127"/>
                  <p:cNvSpPr/>
                  <p:nvPr>
                    <p:custDataLst>
                      <p:tags r:id="rId32"/>
                    </p:custDataLst>
                  </p:nvPr>
                </p:nvSpPr>
                <p:spPr>
                  <a:xfrm flipH="1">
                    <a:off x="666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75" name="Line 128"/>
                  <p:cNvSpPr/>
                  <p:nvPr>
                    <p:custDataLst>
                      <p:tags r:id="rId33"/>
                    </p:custDataLst>
                  </p:nvPr>
                </p:nvSpPr>
                <p:spPr>
                  <a:xfrm flipH="1">
                    <a:off x="684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76" name="Line 129"/>
                  <p:cNvSpPr/>
                  <p:nvPr>
                    <p:custDataLst>
                      <p:tags r:id="rId34"/>
                    </p:custDataLst>
                  </p:nvPr>
                </p:nvSpPr>
                <p:spPr>
                  <a:xfrm flipH="1">
                    <a:off x="702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77" name="Line 130"/>
                  <p:cNvSpPr/>
                  <p:nvPr>
                    <p:custDataLst>
                      <p:tags r:id="rId35"/>
                    </p:custDataLst>
                  </p:nvPr>
                </p:nvSpPr>
                <p:spPr>
                  <a:xfrm flipH="1">
                    <a:off x="7164" y="6246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</p:grpSp>
          <p:grpSp>
            <p:nvGrpSpPr>
              <p:cNvPr id="27778" name="Group 131"/>
              <p:cNvGrpSpPr/>
              <p:nvPr>
                <p:custDataLst>
                  <p:tags r:id="rId14"/>
                </p:custDataLst>
              </p:nvPr>
            </p:nvGrpSpPr>
            <p:grpSpPr>
              <a:xfrm>
                <a:off x="3351" y="2517"/>
                <a:ext cx="706" cy="49"/>
                <a:chOff x="4680" y="7053"/>
                <a:chExt cx="1764" cy="123"/>
              </a:xfrm>
            </p:grpSpPr>
            <p:grpSp>
              <p:nvGrpSpPr>
                <p:cNvPr id="27779" name="Group 132"/>
                <p:cNvGrpSpPr/>
                <p:nvPr>
                  <p:custDataLst>
                    <p:tags r:id="rId15"/>
                  </p:custDataLst>
                </p:nvPr>
              </p:nvGrpSpPr>
              <p:grpSpPr>
                <a:xfrm>
                  <a:off x="4680" y="7056"/>
                  <a:ext cx="864" cy="120"/>
                  <a:chOff x="6480" y="6239"/>
                  <a:chExt cx="864" cy="120"/>
                </a:xfrm>
              </p:grpSpPr>
              <p:sp>
                <p:nvSpPr>
                  <p:cNvPr id="27780" name="Line 133"/>
                  <p:cNvSpPr/>
                  <p:nvPr>
                    <p:custDataLst>
                      <p:tags r:id="rId23"/>
                    </p:custDataLst>
                  </p:nvPr>
                </p:nvSpPr>
                <p:spPr>
                  <a:xfrm flipH="1">
                    <a:off x="648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81" name="Line 134"/>
                  <p:cNvSpPr/>
                  <p:nvPr>
                    <p:custDataLst>
                      <p:tags r:id="rId24"/>
                    </p:custDataLst>
                  </p:nvPr>
                </p:nvSpPr>
                <p:spPr>
                  <a:xfrm flipH="1">
                    <a:off x="666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82" name="Line 135"/>
                  <p:cNvSpPr/>
                  <p:nvPr>
                    <p:custDataLst>
                      <p:tags r:id="rId25"/>
                    </p:custDataLst>
                  </p:nvPr>
                </p:nvSpPr>
                <p:spPr>
                  <a:xfrm flipH="1">
                    <a:off x="684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83" name="Line 136"/>
                  <p:cNvSpPr/>
                  <p:nvPr>
                    <p:custDataLst>
                      <p:tags r:id="rId26"/>
                    </p:custDataLst>
                  </p:nvPr>
                </p:nvSpPr>
                <p:spPr>
                  <a:xfrm flipH="1">
                    <a:off x="702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84" name="Line 137"/>
                  <p:cNvSpPr/>
                  <p:nvPr>
                    <p:custDataLst>
                      <p:tags r:id="rId27"/>
                    </p:custDataLst>
                  </p:nvPr>
                </p:nvSpPr>
                <p:spPr>
                  <a:xfrm flipH="1">
                    <a:off x="7164" y="6246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  <p:sp>
              <p:nvSpPr>
                <p:cNvPr id="27785" name="Line 138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4845" y="7053"/>
                  <a:ext cx="1593" cy="0"/>
                </a:xfrm>
                <a:prstGeom prst="line">
                  <a:avLst/>
                </a:prstGeom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grpSp>
              <p:nvGrpSpPr>
                <p:cNvPr id="27786" name="Group 139"/>
                <p:cNvGrpSpPr/>
                <p:nvPr>
                  <p:custDataLst>
                    <p:tags r:id="rId17"/>
                  </p:custDataLst>
                </p:nvPr>
              </p:nvGrpSpPr>
              <p:grpSpPr>
                <a:xfrm>
                  <a:off x="5580" y="7056"/>
                  <a:ext cx="864" cy="120"/>
                  <a:chOff x="6480" y="6239"/>
                  <a:chExt cx="864" cy="120"/>
                </a:xfrm>
              </p:grpSpPr>
              <p:sp>
                <p:nvSpPr>
                  <p:cNvPr id="27787" name="Line 140"/>
                  <p:cNvSpPr/>
                  <p:nvPr>
                    <p:custDataLst>
                      <p:tags r:id="rId18"/>
                    </p:custDataLst>
                  </p:nvPr>
                </p:nvSpPr>
                <p:spPr>
                  <a:xfrm flipH="1">
                    <a:off x="648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88" name="Line 141"/>
                  <p:cNvSpPr/>
                  <p:nvPr>
                    <p:custDataLst>
                      <p:tags r:id="rId19"/>
                    </p:custDataLst>
                  </p:nvPr>
                </p:nvSpPr>
                <p:spPr>
                  <a:xfrm flipH="1">
                    <a:off x="666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89" name="Line 142"/>
                  <p:cNvSpPr/>
                  <p:nvPr>
                    <p:custDataLst>
                      <p:tags r:id="rId20"/>
                    </p:custDataLst>
                  </p:nvPr>
                </p:nvSpPr>
                <p:spPr>
                  <a:xfrm flipH="1">
                    <a:off x="684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90" name="Line 143"/>
                  <p:cNvSpPr/>
                  <p:nvPr>
                    <p:custDataLst>
                      <p:tags r:id="rId21"/>
                    </p:custDataLst>
                  </p:nvPr>
                </p:nvSpPr>
                <p:spPr>
                  <a:xfrm flipH="1">
                    <a:off x="7020" y="6239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7791" name="Line 144"/>
                  <p:cNvSpPr/>
                  <p:nvPr>
                    <p:custDataLst>
                      <p:tags r:id="rId22"/>
                    </p:custDataLst>
                  </p:nvPr>
                </p:nvSpPr>
                <p:spPr>
                  <a:xfrm flipH="1">
                    <a:off x="7164" y="6246"/>
                    <a:ext cx="180" cy="113"/>
                  </a:xfrm>
                  <a:prstGeom prst="line">
                    <a:avLst/>
                  </a:prstGeom>
                  <a:ln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</p:grpSp>
        </p:grpSp>
      </p:grp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9025865" y="2218385"/>
            <a:ext cx="63574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100</a:t>
            </a: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1935104" y="2790120"/>
            <a:ext cx="45461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1952197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en-US" altLang="zh-CN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Box 5"/>
          <p:cNvSpPr txBox="1"/>
          <p:nvPr>
            <p:custDataLst>
              <p:tags r:id="rId3"/>
            </p:custDataLst>
          </p:nvPr>
        </p:nvSpPr>
        <p:spPr>
          <a:xfrm>
            <a:off x="324198" y="1124068"/>
            <a:ext cx="8364867" cy="34549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用如图所示的滑轮匀速提升重物，所用的三种方法的拉力为别为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，下列关系正确的是（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A.F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B.F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＞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＞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C.F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D. 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＜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en-US" sz="2400" baseline="-25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pic>
        <p:nvPicPr>
          <p:cNvPr id="29699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679918" y="2514600"/>
            <a:ext cx="3238826" cy="37156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679918" y="1852319"/>
            <a:ext cx="29751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116922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08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>
                                            <p:txEl>
                                              <p:charRg st="108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charRg st="108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charRg st="108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charRg st="108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en-US" altLang="zh-CN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 Box 5"/>
          <p:cNvSpPr txBox="1"/>
          <p:nvPr>
            <p:custDataLst>
              <p:tags r:id="rId3"/>
            </p:custDataLst>
          </p:nvPr>
        </p:nvSpPr>
        <p:spPr>
          <a:xfrm>
            <a:off x="294897" y="1021880"/>
            <a:ext cx="11393232" cy="176241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用滑轮组匀速提升重物，当绳子的自由端被拉下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2m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时，物体升高了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0.5m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，被提升的重物为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200N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。若不计动滑轮重和摩擦阻力，则拉绳子的力应为（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A.40N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B.50N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C.100N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r>
              <a:rPr lang="en-US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D.400N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414020" y="1777295"/>
            <a:ext cx="28469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  <p:sp>
        <p:nvSpPr>
          <p:cNvPr id="34818" name="Rectangle 3"/>
          <p:cNvSpPr/>
          <p:nvPr>
            <p:custDataLst>
              <p:tags r:id="rId5"/>
            </p:custDataLst>
          </p:nvPr>
        </p:nvSpPr>
        <p:spPr>
          <a:xfrm>
            <a:off x="294897" y="2949223"/>
            <a:ext cx="6047279" cy="2349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如图所示，物重为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250 N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，每个滑轮重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 N,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当物体被匀速提起时，加在绳子自由 端的拉力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，当物体上升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m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，则绳子自由端在竖直方向移动了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34819" name="Picture 4" descr="w25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473" y="2949222"/>
            <a:ext cx="1466923" cy="276424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690617" y="4189707"/>
            <a:ext cx="63574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100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4266555" y="4731691"/>
            <a:ext cx="27347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183204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4818" grpId="0"/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4527"/>
            <a:ext cx="1916200" cy="5195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5637700" y="2324453"/>
            <a:ext cx="822309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100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50984" y="1027054"/>
            <a:ext cx="3512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考点一、定滑轮与动滑轮</a:t>
            </a:r>
            <a:endParaRPr lang="en-US" altLang="zh-CN" sz="2400" b="1">
              <a:solidFill>
                <a:srgbClr val="281AE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96598" y="1665406"/>
            <a:ext cx="11398903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（2017•济宁）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小可在A端用如图所示的动滑轮匀速提起200N的水桶，若不计绳重、滑轮重及摩擦，则人拉绳子A端的动力为</a:t>
            </a:r>
            <a:r>
              <a:rPr lang="zh-CN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</a:t>
            </a:r>
            <a:r>
              <a:rPr lang="en-US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N；实际测量A端的拉力为110N，不计绳重及摩擦，则滑轮重为</a:t>
            </a:r>
            <a:r>
              <a:rPr lang="en-US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400" b="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  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-2147482347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rcRect r="1666" b="871"/>
          <a:stretch>
            <a:fillRect/>
          </a:stretch>
        </p:blipFill>
        <p:spPr>
          <a:xfrm>
            <a:off x="5502853" y="3451107"/>
            <a:ext cx="1504731" cy="29634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3687473" y="2881313"/>
            <a:ext cx="601766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965969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/>
      <p:bldP spid="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409586" y="1004418"/>
            <a:ext cx="3747964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考点一、定滑轮与动滑轮</a:t>
            </a: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4948347" y="2339329"/>
            <a:ext cx="499687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30435" y="1680281"/>
            <a:ext cx="11700101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（2019·海南）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如图，小谦想把被台风刮倒的树拉正。他把绳子的一端系在乙树上，然后绕过甲树用力拉绳子，这样做有_______段绳子拉甲树。如果不计绳重和摩擦，甲树受300N拉力，则小谦对绳子的拉力至少为_______N。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-214748218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898564" y="3627026"/>
            <a:ext cx="3952754" cy="2538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5824846" y="2879373"/>
            <a:ext cx="1013236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150</a:t>
            </a:r>
          </a:p>
        </p:txBody>
      </p:sp>
    </p:spTree>
    <p:extLst>
      <p:ext uri="{BB962C8B-B14F-4D97-AF65-F5344CB8AC3E}">
        <p14:creationId xmlns:p14="http://schemas.microsoft.com/office/powerpoint/2010/main" val="1188435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6" grpId="0"/>
      <p:bldP spid="7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27"/>
            <a:ext cx="1916200" cy="5183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130448" y="2542411"/>
            <a:ext cx="514179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50984" y="1027054"/>
            <a:ext cx="2660374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考点二、滑轮组</a:t>
            </a:r>
            <a:endParaRPr lang="en-US" altLang="zh-CN" sz="2400" b="1">
              <a:solidFill>
                <a:srgbClr val="281AE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371142" y="1823862"/>
            <a:ext cx="11242633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弹簧秤A和B及滑轮组均处于静止状态，F=10N，若不考虑秤重，滑轮重及摩擦，弹簧秤A和B的示数分别为（   ）。A.30N和30N；B.30N和20N；C.20N和20N；D.20N和30N
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73743786" name="图片 107374378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346574" y="3900606"/>
            <a:ext cx="6598635" cy="204181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450098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73743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0466323" y="1961621"/>
            <a:ext cx="514179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50984" y="1027054"/>
            <a:ext cx="2660374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考点二、滑轮组</a:t>
            </a:r>
            <a:endParaRPr lang="en-US" altLang="zh-CN" sz="2400" b="1">
              <a:solidFill>
                <a:srgbClr val="281AE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>
            <p:custDataLst>
              <p:tags r:id="rId6"/>
            </p:custDataLst>
          </p:nvPr>
        </p:nvSpPr>
        <p:spPr>
          <a:xfrm>
            <a:off x="487084" y="1772121"/>
            <a:ext cx="11124170" cy="657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用如图所示的四种机械提起同一重物，不计机械自重和摩擦，最省力的是（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73743800" name="Picture 1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lum contrast="35999"/>
          </a:blip>
          <a:srcRect t="31911"/>
          <a:stretch>
            <a:fillRect/>
          </a:stretch>
        </p:blipFill>
        <p:spPr>
          <a:xfrm>
            <a:off x="487085" y="2760369"/>
            <a:ext cx="10672372" cy="1998486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122499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7374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/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12292" y="1106605"/>
            <a:ext cx="9073754" cy="2010775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2020-2021学年八年级下册同步备课系列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（人教版）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648405" y="3536480"/>
            <a:ext cx="5039084" cy="675863"/>
          </a:xfrm>
        </p:spPr>
        <p:txBody>
          <a:bodyPr>
            <a:noAutofit/>
          </a:bodyPr>
          <a:lstStyle/>
          <a:p>
            <a:r>
              <a:rPr lang="zh-CN" altLang="en-US" sz="36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第十二章  简单机械</a:t>
            </a:r>
          </a:p>
        </p:txBody>
      </p:sp>
      <p:sp>
        <p:nvSpPr>
          <p:cNvPr id="5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030886" y="4632090"/>
            <a:ext cx="5868324" cy="6758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12.2</a:t>
            </a:r>
            <a:r>
              <a:rPr lang="zh-CN" altLang="en-US" sz="48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800" dirty="0" smtClean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滑</a:t>
            </a:r>
            <a:r>
              <a:rPr lang="zh-CN" altLang="en-US" sz="48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轮</a:t>
            </a:r>
          </a:p>
        </p:txBody>
      </p:sp>
    </p:spTree>
    <p:extLst>
      <p:ext uri="{BB962C8B-B14F-4D97-AF65-F5344CB8AC3E}">
        <p14:creationId xmlns:p14="http://schemas.microsoft.com/office/powerpoint/2010/main" val="862607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0051" y="1136356"/>
            <a:ext cx="2043170" cy="58855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视频小结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</a:p>
        </p:txBody>
      </p:sp>
      <p:pic>
        <p:nvPicPr>
          <p:cNvPr id="4" name="滑轮 天将雄师_高清">
            <a:hlinkClick r:id="" action="ppaction://media"/>
          </p:cNvPr>
          <p:cNvPicPr/>
          <p:nvPr>
            <a:vide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725907" y="1136356"/>
            <a:ext cx="9055480" cy="491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737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" name="图示 5"/>
          <p:cNvGraphicFramePr/>
          <p:nvPr>
            <p:custDataLst>
              <p:tags r:id="rId3"/>
            </p:custDataLst>
          </p:nvPr>
        </p:nvGraphicFramePr>
        <p:xfrm>
          <a:off x="282295" y="1119540"/>
          <a:ext cx="11238852" cy="49774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908421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17" name="Text Box 2"/>
          <p:cNvSpPr txBox="1"/>
          <p:nvPr>
            <p:custDataLst>
              <p:tags r:id="rId3"/>
            </p:custDataLst>
          </p:nvPr>
        </p:nvSpPr>
        <p:spPr>
          <a:xfrm>
            <a:off x="270322" y="879593"/>
            <a:ext cx="11619445" cy="51714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.某个动滑轮重20N，用它提着一个重为180N的物体匀速上升，则绳子自由端的拉 力为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N。(不考虑摩擦)</a:t>
            </a: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如图所示，物体</a:t>
            </a:r>
            <a:r>
              <a:rPr lang="en-US" altLang="zh-CN" sz="2400" i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20N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，滑轮重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1N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，绳重不计，弹簧秤示数为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25N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，则物体</a:t>
            </a:r>
            <a:r>
              <a:rPr lang="en-US" altLang="zh-CN" sz="2400" i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的重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_______N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关于滑轮组的叙述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较全面的是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      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一定省力，又能改变力的方向；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一定省力，但不能改变力的方向；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有时既能省力，又能改变力的方向，有时可以省力，但不能改变力的方向；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肯定可以改变力的方向，省力与否要具体分析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701358" y="2717036"/>
            <a:ext cx="1300571" cy="247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786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17" name="Text Box 2"/>
          <p:cNvSpPr txBox="1"/>
          <p:nvPr>
            <p:custDataLst>
              <p:tags r:id="rId3"/>
            </p:custDataLst>
          </p:nvPr>
        </p:nvSpPr>
        <p:spPr>
          <a:xfrm>
            <a:off x="270322" y="879593"/>
            <a:ext cx="11619445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如图所示，滑轮重、绳重、摩擦力均忽略不计，利用两个滑轮提升同一重物，哪 种组合最省力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          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7892" name="Picture 5" descr="w26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3937" y="2299876"/>
            <a:ext cx="8291142" cy="327518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New picture"/>
          <p:cNvPicPr/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195370" y="12611805"/>
            <a:ext cx="340266" cy="245769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688108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2295" y="921633"/>
            <a:ext cx="1921241" cy="518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观察现象</a:t>
            </a:r>
          </a:p>
        </p:txBody>
      </p: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282295" y="1541874"/>
            <a:ext cx="6994982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在施工现场，我们经常看到大型吊车。它可以把大型货物吊上去，它是怎样工作的，它又是利用了什么机械呢？</a:t>
            </a:r>
          </a:p>
        </p:txBody>
      </p:sp>
      <p:pic>
        <p:nvPicPr>
          <p:cNvPr id="56332" name="Picture 12" descr="4026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144951" y="2238434"/>
            <a:ext cx="4421564" cy="33961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82294" y="3326283"/>
            <a:ext cx="6601156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吊车能把大型货物吊上去，利用的主要机械就是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滑轮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。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82294" y="4679303"/>
            <a:ext cx="6601156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滑轮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也属于简单机械，它的工作原理是什么，滑轮又有哪些特点呢？</a:t>
            </a:r>
          </a:p>
        </p:txBody>
      </p:sp>
    </p:spTree>
    <p:extLst>
      <p:ext uri="{BB962C8B-B14F-4D97-AF65-F5344CB8AC3E}">
        <p14:creationId xmlns:p14="http://schemas.microsoft.com/office/powerpoint/2010/main" val="3870960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30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19286" y="1524411"/>
            <a:ext cx="8656613" cy="31626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认识定滑轮、动滑轮和滑轮组；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理解定滑轮、动滑轮和滑轮组的工作特点；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通过实验探究理解动滑轮力与距离特点；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会进行有关滑轮计算；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能分析滑轮的应用实例。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0816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193069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一、滑轮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107758" y="2052814"/>
            <a:ext cx="985321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滑轮是一个周边有槽，并可以绕轴转动的轮子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生活中常见的滑轮如图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3473" y="2175052"/>
            <a:ext cx="1799628" cy="54715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什么是滑轮</a:t>
            </a:r>
          </a:p>
        </p:txBody>
      </p:sp>
      <p:pic>
        <p:nvPicPr>
          <p:cNvPr id="56324" name="Picture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>
            <a:clrChange>
              <a:clrFrom>
                <a:srgbClr val="C2FFC2"/>
              </a:clrFrom>
              <a:clrTo>
                <a:srgbClr val="C2FFC2">
                  <a:alpha val="0"/>
                </a:srgbClr>
              </a:clrTo>
            </a:clrChange>
          </a:blip>
          <a:srcRect l="19414" t="18799" r="20004" b="26920"/>
          <a:stretch>
            <a:fillRect/>
          </a:stretch>
        </p:blipFill>
        <p:spPr>
          <a:xfrm>
            <a:off x="3385645" y="2921411"/>
            <a:ext cx="4437948" cy="24835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3" name="Picture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>
            <a:clrChange>
              <a:clrFrom>
                <a:srgbClr val="CCFF99"/>
              </a:clrFrom>
              <a:clrTo>
                <a:srgbClr val="CCFF99">
                  <a:alpha val="0"/>
                </a:srgbClr>
              </a:clrTo>
            </a:clrChange>
          </a:blip>
          <a:srcRect l="18965" t="20204" r="18965" b="19923"/>
          <a:stretch>
            <a:fillRect/>
          </a:stretch>
        </p:blipFill>
        <p:spPr>
          <a:xfrm>
            <a:off x="8127941" y="2921412"/>
            <a:ext cx="3773169" cy="24842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273473" y="2921412"/>
            <a:ext cx="2751112" cy="2411765"/>
          </a:xfrm>
          <a:prstGeom prst="rect">
            <a:avLst/>
          </a:prstGeom>
        </p:spPr>
      </p:pic>
      <p:sp>
        <p:nvSpPr>
          <p:cNvPr id="2" name="AutoShape 1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73473" y="5729640"/>
            <a:ext cx="2265918" cy="5626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什么是定滑轮</a:t>
            </a:r>
          </a:p>
        </p:txBody>
      </p:sp>
      <p:sp>
        <p:nvSpPr>
          <p:cNvPr id="226308" name="Text Box 4"/>
          <p:cNvSpPr txBox="1"/>
          <p:nvPr>
            <p:custDataLst>
              <p:tags r:id="rId10"/>
            </p:custDataLst>
          </p:nvPr>
        </p:nvSpPr>
        <p:spPr>
          <a:xfrm>
            <a:off x="2705113" y="5776208"/>
            <a:ext cx="4086970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工作时，滑轮位置固定不动</a:t>
            </a:r>
          </a:p>
        </p:txBody>
      </p:sp>
    </p:spTree>
    <p:extLst>
      <p:ext uri="{BB962C8B-B14F-4D97-AF65-F5344CB8AC3E}">
        <p14:creationId xmlns:p14="http://schemas.microsoft.com/office/powerpoint/2010/main" val="2521439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3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3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4" dur="1000"/>
                                        <p:tgtEl>
                                          <p:spTgt spid="22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11" grpId="0" animBg="1"/>
      <p:bldP spid="2" grpId="0" animBg="1"/>
      <p:bldP spid="2263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193069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一、滑轮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01968"/>
            <a:ext cx="2256466" cy="653227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定滑轮的特点</a:t>
            </a:r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53"/>
          <a:stretch>
            <a:fillRect/>
          </a:stretch>
        </p:blipFill>
        <p:spPr>
          <a:xfrm>
            <a:off x="6410859" y="1455209"/>
            <a:ext cx="661628" cy="2338035"/>
          </a:xfrm>
          <a:prstGeom prst="rect">
            <a:avLst/>
          </a:prstGeom>
        </p:spPr>
      </p:pic>
      <p:sp>
        <p:nvSpPr>
          <p:cNvPr id="19501" name="Text Box 46"/>
          <p:cNvSpPr txBox="1"/>
          <p:nvPr>
            <p:custDataLst>
              <p:tags r:id="rId6"/>
            </p:custDataLst>
          </p:nvPr>
        </p:nvSpPr>
        <p:spPr>
          <a:xfrm>
            <a:off x="7072487" y="3161359"/>
            <a:ext cx="971741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zh-CN" sz="2000" baseline="-25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=2N</a:t>
            </a: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4"/>
          <a:stretch>
            <a:fillRect/>
          </a:stretch>
        </p:blipFill>
        <p:spPr>
          <a:xfrm>
            <a:off x="3662268" y="1438393"/>
            <a:ext cx="907375" cy="2462213"/>
          </a:xfrm>
          <a:prstGeom prst="rect">
            <a:avLst/>
          </a:prstGeom>
        </p:spPr>
      </p:pic>
      <p:grpSp>
        <p:nvGrpSpPr>
          <p:cNvPr id="19539" name="Group 84"/>
          <p:cNvGrpSpPr/>
          <p:nvPr>
            <p:custDataLst>
              <p:tags r:id="rId8"/>
            </p:custDataLst>
          </p:nvPr>
        </p:nvGrpSpPr>
        <p:grpSpPr>
          <a:xfrm>
            <a:off x="3013206" y="1896298"/>
            <a:ext cx="545092" cy="659694"/>
            <a:chOff x="91" y="0"/>
            <a:chExt cx="408" cy="408"/>
          </a:xfrm>
        </p:grpSpPr>
        <p:sp>
          <p:nvSpPr>
            <p:cNvPr id="19540" name="Line 85"/>
            <p:cNvSpPr/>
            <p:nvPr>
              <p:custDataLst>
                <p:tags r:id="rId46"/>
              </p:custDataLst>
            </p:nvPr>
          </p:nvSpPr>
          <p:spPr>
            <a:xfrm flipH="1" flipV="1">
              <a:off x="499" y="0"/>
              <a:ext cx="0" cy="40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541" name="Text Box 86"/>
            <p:cNvSpPr txBox="1"/>
            <p:nvPr>
              <p:custDataLst>
                <p:tags r:id="rId47"/>
              </p:custDataLst>
            </p:nvPr>
          </p:nvSpPr>
          <p:spPr>
            <a:xfrm>
              <a:off x="91" y="59"/>
              <a:ext cx="40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宋体" panose="02010600030101010101" pitchFamily="2" charset="-122"/>
                </a:rPr>
                <a:t>h</a:t>
              </a:r>
              <a:r>
                <a:rPr lang="zh-CN" altLang="en-US" sz="2400" b="1" baseline="-25000">
                  <a:solidFill>
                    <a:srgbClr val="FF0000"/>
                  </a:solidFill>
                  <a:latin typeface="宋体" panose="02010600030101010101" pitchFamily="2" charset="-122"/>
                </a:rPr>
                <a:t>物</a:t>
              </a:r>
            </a:p>
          </p:txBody>
        </p:sp>
      </p:grpSp>
      <p:grpSp>
        <p:nvGrpSpPr>
          <p:cNvPr id="19542" name="Group 87"/>
          <p:cNvGrpSpPr/>
          <p:nvPr>
            <p:custDataLst>
              <p:tags r:id="rId9"/>
            </p:custDataLst>
          </p:nvPr>
        </p:nvGrpSpPr>
        <p:grpSpPr>
          <a:xfrm>
            <a:off x="4637697" y="1896298"/>
            <a:ext cx="683682" cy="659694"/>
            <a:chOff x="0" y="0"/>
            <a:chExt cx="434" cy="408"/>
          </a:xfrm>
        </p:grpSpPr>
        <p:sp>
          <p:nvSpPr>
            <p:cNvPr id="19543" name="Line 88"/>
            <p:cNvSpPr/>
            <p:nvPr>
              <p:custDataLst>
                <p:tags r:id="rId44"/>
              </p:custDataLst>
            </p:nvPr>
          </p:nvSpPr>
          <p:spPr>
            <a:xfrm flipH="1">
              <a:off x="0" y="0"/>
              <a:ext cx="0" cy="40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544" name="Text Box 89"/>
            <p:cNvSpPr txBox="1"/>
            <p:nvPr>
              <p:custDataLst>
                <p:tags r:id="rId45"/>
              </p:custDataLst>
            </p:nvPr>
          </p:nvSpPr>
          <p:spPr>
            <a:xfrm>
              <a:off x="42" y="59"/>
              <a:ext cx="39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S</a:t>
              </a:r>
              <a:r>
                <a:rPr lang="zh-CN" altLang="en-US" sz="2400" b="1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绳</a:t>
              </a:r>
            </a:p>
          </p:txBody>
        </p:sp>
      </p:grpSp>
      <p:sp>
        <p:nvSpPr>
          <p:cNvPr id="227411" name="Text Box 83"/>
          <p:cNvSpPr txBox="1"/>
          <p:nvPr>
            <p:custDataLst>
              <p:tags r:id="rId10"/>
            </p:custDataLst>
          </p:nvPr>
        </p:nvSpPr>
        <p:spPr>
          <a:xfrm>
            <a:off x="4569644" y="1438393"/>
            <a:ext cx="1306242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2115C5"/>
                </a:solidFill>
                <a:latin typeface="Times New Roman" panose="02020603050405020304" pitchFamily="18" charset="0"/>
              </a:rPr>
              <a:t>S</a:t>
            </a:r>
            <a:r>
              <a:rPr lang="zh-CN" altLang="en-US" sz="2400" b="1" baseline="-25000">
                <a:solidFill>
                  <a:srgbClr val="2115C5"/>
                </a:solidFill>
                <a:latin typeface="Times New Roman" panose="02020603050405020304" pitchFamily="18" charset="0"/>
              </a:rPr>
              <a:t>绳</a:t>
            </a:r>
            <a:r>
              <a:rPr lang="zh-CN" altLang="en-US" sz="2400" b="1">
                <a:solidFill>
                  <a:srgbClr val="2115C5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>
                <a:solidFill>
                  <a:srgbClr val="2115C5"/>
                </a:solidFill>
                <a:latin typeface="Times New Roman" panose="02020603050405020304" pitchFamily="18" charset="0"/>
              </a:rPr>
              <a:t>h</a:t>
            </a:r>
            <a:r>
              <a:rPr lang="zh-CN" altLang="en-US" sz="2400" b="1" baseline="-25000">
                <a:solidFill>
                  <a:srgbClr val="2115C5"/>
                </a:solidFill>
                <a:latin typeface="Times New Roman" panose="02020603050405020304" pitchFamily="18" charset="0"/>
              </a:rPr>
              <a:t>物</a:t>
            </a:r>
          </a:p>
        </p:txBody>
      </p:sp>
      <p:sp>
        <p:nvSpPr>
          <p:cNvPr id="227375" name="Text Box 47"/>
          <p:cNvSpPr txBox="1"/>
          <p:nvPr>
            <p:custDataLst>
              <p:tags r:id="rId11"/>
            </p:custDataLst>
          </p:nvPr>
        </p:nvSpPr>
        <p:spPr>
          <a:xfrm>
            <a:off x="4703544" y="2754871"/>
            <a:ext cx="971741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zh-CN" sz="2000" baseline="-25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=2N</a:t>
            </a:r>
          </a:p>
        </p:txBody>
      </p:sp>
      <p:sp>
        <p:nvSpPr>
          <p:cNvPr id="227373" name="AutoShape 45"/>
          <p:cNvSpPr/>
          <p:nvPr>
            <p:custDataLst>
              <p:tags r:id="rId12"/>
            </p:custDataLst>
          </p:nvPr>
        </p:nvSpPr>
        <p:spPr>
          <a:xfrm>
            <a:off x="9179614" y="1137003"/>
            <a:ext cx="2700702" cy="2430521"/>
          </a:xfrm>
          <a:prstGeom prst="wedgeRoundRectCallout">
            <a:avLst>
              <a:gd name="adj1" fmla="val -100629"/>
              <a:gd name="adj2" fmla="val 12651"/>
              <a:gd name="adj3" fmla="val 16667"/>
            </a:avLst>
          </a:prstGeom>
          <a:noFill/>
          <a:ln w="9525">
            <a:solidFill>
              <a:srgbClr val="2115C5"/>
            </a:solidFill>
          </a:ln>
        </p:spPr>
        <p:txBody>
          <a:bodyPr anchor="ctr"/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定滑轮既不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省力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也不省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距离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可以改变用力的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方向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AutoShape 1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73473" y="3048176"/>
            <a:ext cx="2256466" cy="63253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定滑轮的实质</a:t>
            </a:r>
          </a:p>
        </p:txBody>
      </p:sp>
      <p:sp>
        <p:nvSpPr>
          <p:cNvPr id="228354" name="Oval 2"/>
          <p:cNvSpPr/>
          <p:nvPr>
            <p:custDataLst>
              <p:tags r:id="rId14"/>
            </p:custDataLst>
          </p:nvPr>
        </p:nvSpPr>
        <p:spPr>
          <a:xfrm>
            <a:off x="1233149" y="4551569"/>
            <a:ext cx="1032139" cy="977900"/>
          </a:xfrm>
          <a:prstGeom prst="ellipse">
            <a:avLst/>
          </a:prstGeom>
          <a:noFill/>
          <a:ln w="28575">
            <a:noFill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grpSp>
        <p:nvGrpSpPr>
          <p:cNvPr id="228355" name="Group 3"/>
          <p:cNvGrpSpPr/>
          <p:nvPr>
            <p:custDataLst>
              <p:tags r:id="rId15"/>
            </p:custDataLst>
          </p:nvPr>
        </p:nvGrpSpPr>
        <p:grpSpPr>
          <a:xfrm>
            <a:off x="1014496" y="4925396"/>
            <a:ext cx="950539" cy="1702270"/>
            <a:chOff x="0" y="0"/>
            <a:chExt cx="862" cy="1504"/>
          </a:xfrm>
        </p:grpSpPr>
        <p:sp>
          <p:nvSpPr>
            <p:cNvPr id="20483" name="Line 4"/>
            <p:cNvSpPr/>
            <p:nvPr>
              <p:custDataLst>
                <p:tags r:id="rId42"/>
              </p:custDataLst>
            </p:nvPr>
          </p:nvSpPr>
          <p:spPr>
            <a:xfrm flipH="1">
              <a:off x="138" y="0"/>
              <a:ext cx="0" cy="1008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0484" name="Text Box 5"/>
            <p:cNvSpPr txBox="1"/>
            <p:nvPr>
              <p:custDataLst>
                <p:tags r:id="rId43"/>
              </p:custDataLst>
            </p:nvPr>
          </p:nvSpPr>
          <p:spPr>
            <a:xfrm>
              <a:off x="0" y="987"/>
              <a:ext cx="862" cy="5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F</a:t>
              </a:r>
              <a:endParaRPr lang="en-US" altLang="zh-CN" sz="3200" b="1" baseline="-25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28358" name="Group 6"/>
          <p:cNvGrpSpPr/>
          <p:nvPr>
            <p:custDataLst>
              <p:tags r:id="rId16"/>
            </p:custDataLst>
          </p:nvPr>
        </p:nvGrpSpPr>
        <p:grpSpPr>
          <a:xfrm>
            <a:off x="2042225" y="4930893"/>
            <a:ext cx="1003784" cy="1743887"/>
            <a:chOff x="0" y="0"/>
            <a:chExt cx="910" cy="1516"/>
          </a:xfrm>
        </p:grpSpPr>
        <p:sp>
          <p:nvSpPr>
            <p:cNvPr id="20486" name="Line 7"/>
            <p:cNvSpPr/>
            <p:nvPr>
              <p:custDataLst>
                <p:tags r:id="rId40"/>
              </p:custDataLst>
            </p:nvPr>
          </p:nvSpPr>
          <p:spPr>
            <a:xfrm flipH="1">
              <a:off x="130" y="0"/>
              <a:ext cx="0" cy="1008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0487" name="Text Box 8"/>
            <p:cNvSpPr txBox="1"/>
            <p:nvPr>
              <p:custDataLst>
                <p:tags r:id="rId41"/>
              </p:custDataLst>
            </p:nvPr>
          </p:nvSpPr>
          <p:spPr>
            <a:xfrm>
              <a:off x="0" y="999"/>
              <a:ext cx="910" cy="5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Times New Roman" panose="02020603050405020304" pitchFamily="18" charset="0"/>
                </a:rPr>
                <a:t>G</a:t>
              </a:r>
              <a:r>
                <a:rPr lang="zh-CN" altLang="en-US" sz="3200" b="1" baseline="-25000">
                  <a:latin typeface="Times New Roman" panose="02020603050405020304" pitchFamily="18" charset="0"/>
                </a:rPr>
                <a:t>物</a:t>
              </a:r>
            </a:p>
          </p:txBody>
        </p:sp>
      </p:grpSp>
      <p:grpSp>
        <p:nvGrpSpPr>
          <p:cNvPr id="20488" name="Group 9"/>
          <p:cNvGrpSpPr/>
          <p:nvPr>
            <p:custDataLst>
              <p:tags r:id="rId17"/>
            </p:custDataLst>
          </p:nvPr>
        </p:nvGrpSpPr>
        <p:grpSpPr>
          <a:xfrm>
            <a:off x="943293" y="3874088"/>
            <a:ext cx="1539387" cy="1548342"/>
            <a:chOff x="0" y="0"/>
            <a:chExt cx="1396" cy="1368"/>
          </a:xfrm>
        </p:grpSpPr>
        <p:sp>
          <p:nvSpPr>
            <p:cNvPr id="20489" name="Oval 10"/>
            <p:cNvSpPr/>
            <p:nvPr>
              <p:custDataLst>
                <p:tags r:id="rId30"/>
              </p:custDataLst>
            </p:nvPr>
          </p:nvSpPr>
          <p:spPr>
            <a:xfrm>
              <a:off x="183" y="422"/>
              <a:ext cx="944" cy="946"/>
            </a:xfrm>
            <a:prstGeom prst="ellipse">
              <a:avLst/>
            </a:prstGeom>
            <a:solidFill>
              <a:schemeClr val="tx2"/>
            </a:solidFill>
            <a:ln w="9525" cap="flat" cmpd="sng">
              <a:solidFill>
                <a:srgbClr val="33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0490" name="Oval 11"/>
            <p:cNvSpPr/>
            <p:nvPr>
              <p:custDataLst>
                <p:tags r:id="rId31"/>
              </p:custDataLst>
            </p:nvPr>
          </p:nvSpPr>
          <p:spPr>
            <a:xfrm>
              <a:off x="323" y="544"/>
              <a:ext cx="675" cy="67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0491" name="Rectangle 12"/>
            <p:cNvSpPr/>
            <p:nvPr>
              <p:custDataLst>
                <p:tags r:id="rId32"/>
              </p:custDataLst>
            </p:nvPr>
          </p:nvSpPr>
          <p:spPr>
            <a:xfrm>
              <a:off x="575" y="152"/>
              <a:ext cx="136" cy="746"/>
            </a:xfrm>
            <a:prstGeom prst="rect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0492" name="Line 13"/>
            <p:cNvSpPr/>
            <p:nvPr>
              <p:custDataLst>
                <p:tags r:id="rId33"/>
              </p:custDataLst>
            </p:nvPr>
          </p:nvSpPr>
          <p:spPr>
            <a:xfrm>
              <a:off x="48" y="156"/>
              <a:ext cx="1348" cy="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0493" name="Line 14"/>
            <p:cNvSpPr/>
            <p:nvPr>
              <p:custDataLst>
                <p:tags r:id="rId34"/>
              </p:custDataLst>
            </p:nvPr>
          </p:nvSpPr>
          <p:spPr>
            <a:xfrm flipH="1">
              <a:off x="0" y="0"/>
              <a:ext cx="269" cy="136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0494" name="Line 15"/>
            <p:cNvSpPr/>
            <p:nvPr>
              <p:custDataLst>
                <p:tags r:id="rId35"/>
              </p:custDataLst>
            </p:nvPr>
          </p:nvSpPr>
          <p:spPr>
            <a:xfrm flipH="1">
              <a:off x="269" y="0"/>
              <a:ext cx="270" cy="136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0495" name="Line 16"/>
            <p:cNvSpPr/>
            <p:nvPr>
              <p:custDataLst>
                <p:tags r:id="rId36"/>
              </p:custDataLst>
            </p:nvPr>
          </p:nvSpPr>
          <p:spPr>
            <a:xfrm flipH="1">
              <a:off x="539" y="0"/>
              <a:ext cx="270" cy="136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0496" name="Line 17"/>
            <p:cNvSpPr/>
            <p:nvPr>
              <p:custDataLst>
                <p:tags r:id="rId37"/>
              </p:custDataLst>
            </p:nvPr>
          </p:nvSpPr>
          <p:spPr>
            <a:xfrm flipH="1">
              <a:off x="809" y="0"/>
              <a:ext cx="270" cy="136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0497" name="Line 18"/>
            <p:cNvSpPr/>
            <p:nvPr>
              <p:custDataLst>
                <p:tags r:id="rId38"/>
              </p:custDataLst>
            </p:nvPr>
          </p:nvSpPr>
          <p:spPr>
            <a:xfrm flipH="1">
              <a:off x="1079" y="0"/>
              <a:ext cx="269" cy="136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0498" name="Text Box 19"/>
            <p:cNvSpPr txBox="1"/>
            <p:nvPr>
              <p:custDataLst>
                <p:tags r:id="rId39"/>
              </p:custDataLst>
            </p:nvPr>
          </p:nvSpPr>
          <p:spPr>
            <a:xfrm>
              <a:off x="527" y="632"/>
              <a:ext cx="814" cy="4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accent1"/>
                  </a:solidFill>
                  <a:latin typeface="Times New Roman" panose="02020603050405020304" pitchFamily="18" charset="0"/>
                </a:rPr>
                <a:t>0</a:t>
              </a:r>
            </a:p>
          </p:txBody>
        </p:sp>
      </p:grpSp>
      <p:grpSp>
        <p:nvGrpSpPr>
          <p:cNvPr id="228372" name="Group 20"/>
          <p:cNvGrpSpPr/>
          <p:nvPr>
            <p:custDataLst>
              <p:tags r:id="rId18"/>
            </p:custDataLst>
          </p:nvPr>
        </p:nvGrpSpPr>
        <p:grpSpPr>
          <a:xfrm>
            <a:off x="1155013" y="4892087"/>
            <a:ext cx="1030879" cy="77611"/>
            <a:chOff x="0" y="0"/>
            <a:chExt cx="957" cy="48"/>
          </a:xfrm>
        </p:grpSpPr>
        <p:sp>
          <p:nvSpPr>
            <p:cNvPr id="20500" name="Line 21"/>
            <p:cNvSpPr/>
            <p:nvPr>
              <p:custDataLst>
                <p:tags r:id="rId28"/>
              </p:custDataLst>
            </p:nvPr>
          </p:nvSpPr>
          <p:spPr>
            <a:xfrm>
              <a:off x="0" y="24"/>
              <a:ext cx="957" cy="0"/>
            </a:xfrm>
            <a:prstGeom prst="line">
              <a:avLst/>
            </a:prstGeom>
            <a:ln w="73025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0501" name="Oval 22"/>
            <p:cNvSpPr/>
            <p:nvPr>
              <p:custDataLst>
                <p:tags r:id="rId29"/>
              </p:custDataLst>
            </p:nvPr>
          </p:nvSpPr>
          <p:spPr>
            <a:xfrm>
              <a:off x="440" y="0"/>
              <a:ext cx="46" cy="48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228377" name="Text Box 25"/>
          <p:cNvSpPr txBox="1"/>
          <p:nvPr>
            <p:custDataLst>
              <p:tags r:id="rId19"/>
            </p:custDataLst>
          </p:nvPr>
        </p:nvSpPr>
        <p:spPr>
          <a:xfrm>
            <a:off x="2652183" y="4786019"/>
            <a:ext cx="1228107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28380" name="Group 28"/>
          <p:cNvGrpSpPr/>
          <p:nvPr>
            <p:custDataLst>
              <p:tags r:id="rId20"/>
            </p:custDataLst>
          </p:nvPr>
        </p:nvGrpSpPr>
        <p:grpSpPr>
          <a:xfrm>
            <a:off x="1020167" y="4930893"/>
            <a:ext cx="1034660" cy="548524"/>
            <a:chOff x="0" y="0"/>
            <a:chExt cx="1008" cy="556"/>
          </a:xfrm>
        </p:grpSpPr>
        <p:sp>
          <p:nvSpPr>
            <p:cNvPr id="20508" name="Text Box 29"/>
            <p:cNvSpPr txBox="1"/>
            <p:nvPr>
              <p:custDataLst>
                <p:tags r:id="rId26"/>
              </p:custDataLst>
            </p:nvPr>
          </p:nvSpPr>
          <p:spPr>
            <a:xfrm>
              <a:off x="0" y="144"/>
              <a:ext cx="1008" cy="4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1">
                <a:spcBef>
                  <a:spcPct val="50000"/>
                </a:spcBef>
              </a:pPr>
              <a:r>
                <a:rPr lang="en-US" altLang="zh-CN" sz="2000">
                  <a:solidFill>
                    <a:srgbClr val="333300"/>
                  </a:solidFill>
                  <a:latin typeface="Times New Roman" panose="02020603050405020304" pitchFamily="18" charset="0"/>
                </a:rPr>
                <a:t>L</a:t>
              </a:r>
              <a:r>
                <a:rPr lang="en-US" altLang="zh-CN" sz="2000" baseline="-25000">
                  <a:solidFill>
                    <a:srgbClr val="3333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000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20509" name="AutoShape 30"/>
            <p:cNvSpPr/>
            <p:nvPr>
              <p:custDataLst>
                <p:tags r:id="rId27"/>
              </p:custDataLst>
            </p:nvPr>
          </p:nvSpPr>
          <p:spPr>
            <a:xfrm rot="-5488458">
              <a:off x="250" y="-113"/>
              <a:ext cx="227" cy="453"/>
            </a:xfrm>
            <a:prstGeom prst="leftBrace">
              <a:avLst>
                <a:gd name="adj1" fmla="val 16602"/>
                <a:gd name="adj2" fmla="val 50000"/>
              </a:avLst>
            </a:prstGeom>
            <a:noFill/>
            <a:ln w="25400" cap="flat" cmpd="sng">
              <a:solidFill>
                <a:srgbClr val="33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228383" name="Group 31"/>
          <p:cNvGrpSpPr/>
          <p:nvPr>
            <p:custDataLst>
              <p:tags r:id="rId21"/>
            </p:custDataLst>
          </p:nvPr>
        </p:nvGrpSpPr>
        <p:grpSpPr>
          <a:xfrm>
            <a:off x="1678644" y="4938654"/>
            <a:ext cx="1056084" cy="552635"/>
            <a:chOff x="0" y="0"/>
            <a:chExt cx="1008" cy="543"/>
          </a:xfrm>
        </p:grpSpPr>
        <p:sp>
          <p:nvSpPr>
            <p:cNvPr id="20511" name="AutoShape 32"/>
            <p:cNvSpPr/>
            <p:nvPr>
              <p:custDataLst>
                <p:tags r:id="rId24"/>
              </p:custDataLst>
            </p:nvPr>
          </p:nvSpPr>
          <p:spPr>
            <a:xfrm rot="-5488458">
              <a:off x="113" y="-113"/>
              <a:ext cx="227" cy="453"/>
            </a:xfrm>
            <a:prstGeom prst="leftBrace">
              <a:avLst>
                <a:gd name="adj1" fmla="val 16602"/>
                <a:gd name="adj2" fmla="val 50000"/>
              </a:avLst>
            </a:prstGeom>
            <a:noFill/>
            <a:ln w="25400" cap="flat" cmpd="sng">
              <a:solidFill>
                <a:srgbClr val="4C4A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0512" name="Text Box 33"/>
            <p:cNvSpPr txBox="1"/>
            <p:nvPr>
              <p:custDataLst>
                <p:tags r:id="rId25"/>
              </p:custDataLst>
            </p:nvPr>
          </p:nvSpPr>
          <p:spPr>
            <a:xfrm>
              <a:off x="48" y="144"/>
              <a:ext cx="960" cy="3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solidFill>
                    <a:srgbClr val="333300"/>
                  </a:solidFill>
                  <a:latin typeface="Times New Roman" panose="02020603050405020304" pitchFamily="18" charset="0"/>
                </a:rPr>
                <a:t>L</a:t>
              </a:r>
              <a:r>
                <a:rPr lang="en-US" altLang="zh-CN" sz="2000" baseline="-25000">
                  <a:solidFill>
                    <a:srgbClr val="3333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000" baseline="-25000">
                <a:latin typeface="Times New Roman" panose="02020603050405020304" pitchFamily="18" charset="0"/>
              </a:endParaRPr>
            </a:p>
          </p:txBody>
        </p:sp>
      </p:grpSp>
      <p:sp>
        <p:nvSpPr>
          <p:cNvPr id="228386" name="Text Box 34"/>
          <p:cNvSpPr txBox="1"/>
          <p:nvPr>
            <p:custDataLst>
              <p:tags r:id="rId22"/>
            </p:custDataLst>
          </p:nvPr>
        </p:nvSpPr>
        <p:spPr>
          <a:xfrm>
            <a:off x="2690620" y="5305367"/>
            <a:ext cx="1189670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</a:t>
            </a:r>
            <a:r>
              <a:rPr lang="zh-CN" altLang="en-US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</a:t>
            </a:r>
          </a:p>
        </p:txBody>
      </p:sp>
      <p:sp>
        <p:nvSpPr>
          <p:cNvPr id="228379" name="AutoShape 27"/>
          <p:cNvSpPr/>
          <p:nvPr>
            <p:custDataLst>
              <p:tags r:id="rId23"/>
            </p:custDataLst>
          </p:nvPr>
        </p:nvSpPr>
        <p:spPr>
          <a:xfrm>
            <a:off x="5321379" y="4050007"/>
            <a:ext cx="3436054" cy="2405944"/>
          </a:xfrm>
          <a:prstGeom prst="wedgeEllipseCallout">
            <a:avLst>
              <a:gd name="adj1" fmla="val -92427"/>
              <a:gd name="adj2" fmla="val 7634"/>
            </a:avLst>
          </a:prstGeom>
          <a:noFill/>
          <a:ln w="28575" cmpd="sng">
            <a:solidFill>
              <a:srgbClr val="2115C5"/>
            </a:solidFill>
            <a:prstDash val="solid"/>
          </a:ln>
        </p:spPr>
        <p:txBody>
          <a:bodyPr/>
          <a:lstStyle/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定滑轮实质上是个等臂杠杆</a:t>
            </a:r>
          </a:p>
          <a:p>
            <a:pPr algn="ctr"/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4065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9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2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27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2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2283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2283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2283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228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228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28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28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228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228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228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228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75" fill="hold"/>
                                        <p:tgtEl>
                                          <p:spTgt spid="22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75" fill="hold"/>
                                        <p:tgtEl>
                                          <p:spTgt spid="22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19501" grpId="0"/>
      <p:bldP spid="227411" grpId="0"/>
      <p:bldP spid="227375" grpId="0"/>
      <p:bldP spid="227373" grpId="0" animBg="1"/>
      <p:bldP spid="9" grpId="0" animBg="1"/>
      <p:bldP spid="228354" grpId="0"/>
      <p:bldP spid="228377" grpId="0"/>
      <p:bldP spid="228386" grpId="0"/>
      <p:bldP spid="22837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193069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一、滑轮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101968"/>
            <a:ext cx="2256466" cy="653227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定滑轮的特点</a:t>
            </a:r>
          </a:p>
        </p:txBody>
      </p:sp>
      <p:sp>
        <p:nvSpPr>
          <p:cNvPr id="226308" name="Text Box 4"/>
          <p:cNvSpPr txBox="1"/>
          <p:nvPr>
            <p:custDataLst>
              <p:tags r:id="rId5"/>
            </p:custDataLst>
          </p:nvPr>
        </p:nvSpPr>
        <p:spPr>
          <a:xfrm>
            <a:off x="2655333" y="1959681"/>
            <a:ext cx="4427866" cy="2349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如图，用不同方向的力拉动重物，弹簧测力计读数不变。这说明使用定滑轮力的方向改变时，大小不变。</a:t>
            </a:r>
          </a:p>
        </p:txBody>
      </p:sp>
      <p:pic>
        <p:nvPicPr>
          <p:cNvPr id="226313" name="Picture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039094" y="2101968"/>
            <a:ext cx="3355398" cy="344981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078152" y="4383734"/>
            <a:ext cx="1608701" cy="18523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3" name="Picture 13" descr="image00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388795" y="4383734"/>
            <a:ext cx="1598619" cy="1918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标注 5"/>
          <p:cNvSpPr/>
          <p:nvPr>
            <p:custDataLst>
              <p:tags r:id="rId9"/>
            </p:custDataLst>
          </p:nvPr>
        </p:nvSpPr>
        <p:spPr>
          <a:xfrm>
            <a:off x="273473" y="4773367"/>
            <a:ext cx="2403915" cy="1351808"/>
          </a:xfrm>
          <a:prstGeom prst="wedgeRoundRectCallout">
            <a:avLst>
              <a:gd name="adj1" fmla="val 71808"/>
              <a:gd name="adj2" fmla="val -18987"/>
              <a:gd name="adj3" fmla="val 16667"/>
            </a:avLst>
          </a:prstGeom>
          <a:solidFill>
            <a:srgbClr val="FFFFFF"/>
          </a:solidFill>
          <a:ln w="28575" cap="flat" cmpd="sng">
            <a:solidFill>
              <a:srgbClr val="2115C5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定滑轮的应用如图所示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370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22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226308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193069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一、滑轮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063163"/>
            <a:ext cx="2119730" cy="518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什么是动滑轮</a:t>
            </a:r>
          </a:p>
        </p:txBody>
      </p:sp>
      <p:sp>
        <p:nvSpPr>
          <p:cNvPr id="2" name="Text Box 4"/>
          <p:cNvSpPr txBox="1"/>
          <p:nvPr>
            <p:custDataLst>
              <p:tags r:id="rId5"/>
            </p:custDataLst>
          </p:nvPr>
        </p:nvSpPr>
        <p:spPr>
          <a:xfrm>
            <a:off x="2393202" y="2063163"/>
            <a:ext cx="5871475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工作时，滑轮位置跟被拉动物体一起运动</a:t>
            </a: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3473" y="2927880"/>
            <a:ext cx="2119730" cy="518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动滑轮特点</a:t>
            </a:r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74"/>
          <a:stretch>
            <a:fillRect/>
          </a:stretch>
        </p:blipFill>
        <p:spPr>
          <a:xfrm>
            <a:off x="10545718" y="2203509"/>
            <a:ext cx="661628" cy="2338035"/>
          </a:xfrm>
          <a:prstGeom prst="rect">
            <a:avLst/>
          </a:prstGeom>
        </p:spPr>
      </p:pic>
      <p:sp>
        <p:nvSpPr>
          <p:cNvPr id="19501" name="Text Box 46"/>
          <p:cNvSpPr txBox="1"/>
          <p:nvPr>
            <p:custDataLst>
              <p:tags r:id="rId8"/>
            </p:custDataLst>
          </p:nvPr>
        </p:nvSpPr>
        <p:spPr>
          <a:xfrm>
            <a:off x="11095184" y="3458222"/>
            <a:ext cx="971741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zh-CN" sz="2000" baseline="-25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=2N</a:t>
            </a:r>
          </a:p>
        </p:txBody>
      </p:sp>
      <p:sp>
        <p:nvSpPr>
          <p:cNvPr id="227373" name="AutoShape 45"/>
          <p:cNvSpPr/>
          <p:nvPr>
            <p:custDataLst>
              <p:tags r:id="rId9"/>
            </p:custDataLst>
          </p:nvPr>
        </p:nvSpPr>
        <p:spPr>
          <a:xfrm>
            <a:off x="2753633" y="2763603"/>
            <a:ext cx="4610601" cy="2024356"/>
          </a:xfrm>
          <a:prstGeom prst="wedgeRoundRectCallout">
            <a:avLst>
              <a:gd name="adj1" fmla="val 65539"/>
              <a:gd name="adj2" fmla="val -19361"/>
              <a:gd name="adj3" fmla="val 16667"/>
            </a:avLst>
          </a:prstGeom>
          <a:noFill/>
          <a:ln w="9525">
            <a:solidFill>
              <a:srgbClr val="2115C5"/>
            </a:solidFill>
          </a:ln>
        </p:spPr>
        <p:txBody>
          <a:bodyPr anchor="ctr"/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动滑轮能省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一半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力但费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一倍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的距离；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不能改变用力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方向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grpSp>
        <p:nvGrpSpPr>
          <p:cNvPr id="230403" name="Group 3"/>
          <p:cNvGrpSpPr/>
          <p:nvPr>
            <p:custDataLst>
              <p:tags r:id="rId10"/>
            </p:custDataLst>
          </p:nvPr>
        </p:nvGrpSpPr>
        <p:grpSpPr>
          <a:xfrm>
            <a:off x="8345963" y="2195101"/>
            <a:ext cx="870198" cy="2220971"/>
            <a:chOff x="0" y="0"/>
            <a:chExt cx="818" cy="2829"/>
          </a:xfrm>
        </p:grpSpPr>
        <p:grpSp>
          <p:nvGrpSpPr>
            <p:cNvPr id="21507" name="Group 4"/>
            <p:cNvGrpSpPr/>
            <p:nvPr>
              <p:custDataLst>
                <p:tags r:id="rId24"/>
              </p:custDataLst>
            </p:nvPr>
          </p:nvGrpSpPr>
          <p:grpSpPr>
            <a:xfrm>
              <a:off x="408" y="0"/>
              <a:ext cx="410" cy="548"/>
              <a:chOff x="0" y="0"/>
              <a:chExt cx="410" cy="548"/>
            </a:xfrm>
          </p:grpSpPr>
          <p:grpSp>
            <p:nvGrpSpPr>
              <p:cNvPr id="21508" name="Group 5"/>
              <p:cNvGrpSpPr/>
              <p:nvPr>
                <p:custDataLst>
                  <p:tags r:id="rId55"/>
                </p:custDataLst>
              </p:nvPr>
            </p:nvGrpSpPr>
            <p:grpSpPr>
              <a:xfrm>
                <a:off x="0" y="0"/>
                <a:ext cx="410" cy="515"/>
                <a:chOff x="0" y="0"/>
                <a:chExt cx="562" cy="704"/>
              </a:xfrm>
            </p:grpSpPr>
            <p:grpSp>
              <p:nvGrpSpPr>
                <p:cNvPr id="21509" name="Group 6"/>
                <p:cNvGrpSpPr/>
                <p:nvPr>
                  <p:custDataLst>
                    <p:tags r:id="rId57"/>
                  </p:custDataLst>
                </p:nvPr>
              </p:nvGrpSpPr>
              <p:grpSpPr>
                <a:xfrm>
                  <a:off x="0" y="0"/>
                  <a:ext cx="562" cy="704"/>
                  <a:chOff x="0" y="0"/>
                  <a:chExt cx="562" cy="704"/>
                </a:xfrm>
              </p:grpSpPr>
              <p:grpSp>
                <p:nvGrpSpPr>
                  <p:cNvPr id="21510" name="Group 7"/>
                  <p:cNvGrpSpPr/>
                  <p:nvPr>
                    <p:custDataLst>
                      <p:tags r:id="rId61"/>
                    </p:custDataLst>
                  </p:nvPr>
                </p:nvGrpSpPr>
                <p:grpSpPr>
                  <a:xfrm>
                    <a:off x="0" y="0"/>
                    <a:ext cx="562" cy="704"/>
                    <a:chOff x="0" y="0"/>
                    <a:chExt cx="562" cy="704"/>
                  </a:xfrm>
                </p:grpSpPr>
                <p:sp>
                  <p:nvSpPr>
                    <p:cNvPr id="21511" name="未知"/>
                    <p:cNvSpPr/>
                    <p:nvPr>
                      <p:custDataLst>
                        <p:tags r:id="rId64"/>
                      </p:custDataLst>
                    </p:nvPr>
                  </p:nvSpPr>
                  <p:spPr>
                    <a:xfrm>
                      <a:off x="304" y="424"/>
                      <a:ext cx="258" cy="15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88"/>
                        </a:cxn>
                        <a:cxn ang="0">
                          <a:pos x="104" y="32"/>
                        </a:cxn>
                        <a:cxn ang="0">
                          <a:pos x="128" y="16"/>
                        </a:cxn>
                        <a:cxn ang="0">
                          <a:pos x="152" y="0"/>
                        </a:cxn>
                        <a:cxn ang="0">
                          <a:pos x="208" y="8"/>
                        </a:cxn>
                        <a:cxn ang="0">
                          <a:pos x="176" y="104"/>
                        </a:cxn>
                        <a:cxn ang="0">
                          <a:pos x="136" y="152"/>
                        </a:cxn>
                      </a:cxnLst>
                      <a:rect l="l" t="t" r="r" b="b"/>
                      <a:pathLst>
                        <a:path w="258" h="154">
                          <a:moveTo>
                            <a:pt x="0" y="88"/>
                          </a:moveTo>
                          <a:cubicBezTo>
                            <a:pt x="41" y="78"/>
                            <a:pt x="69" y="55"/>
                            <a:pt x="104" y="32"/>
                          </a:cubicBezTo>
                          <a:cubicBezTo>
                            <a:pt x="112" y="27"/>
                            <a:pt x="120" y="21"/>
                            <a:pt x="128" y="16"/>
                          </a:cubicBezTo>
                          <a:cubicBezTo>
                            <a:pt x="136" y="11"/>
                            <a:pt x="152" y="0"/>
                            <a:pt x="152" y="0"/>
                          </a:cubicBezTo>
                          <a:cubicBezTo>
                            <a:pt x="171" y="3"/>
                            <a:pt x="191" y="0"/>
                            <a:pt x="208" y="8"/>
                          </a:cubicBezTo>
                          <a:cubicBezTo>
                            <a:pt x="258" y="30"/>
                            <a:pt x="196" y="91"/>
                            <a:pt x="176" y="104"/>
                          </a:cubicBezTo>
                          <a:cubicBezTo>
                            <a:pt x="143" y="154"/>
                            <a:pt x="163" y="152"/>
                            <a:pt x="136" y="152"/>
                          </a:cubicBezTo>
                        </a:path>
                      </a:pathLst>
                    </a:custGeom>
                    <a:noFill/>
                    <a:ln w="31750" cap="flat" cmpd="sng">
                      <a:solidFill>
                        <a:srgbClr val="33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1512" name="Group 9"/>
                    <p:cNvGrpSpPr/>
                    <p:nvPr>
                      <p:custDataLst>
                        <p:tags r:id="rId65"/>
                      </p:custDataLst>
                    </p:nvPr>
                  </p:nvGrpSpPr>
                  <p:grpSpPr>
                    <a:xfrm>
                      <a:off x="0" y="0"/>
                      <a:ext cx="470" cy="704"/>
                      <a:chOff x="0" y="0"/>
                      <a:chExt cx="470" cy="704"/>
                    </a:xfrm>
                  </p:grpSpPr>
                  <p:grpSp>
                    <p:nvGrpSpPr>
                      <p:cNvPr id="21513" name="Group 10"/>
                      <p:cNvGrpSpPr/>
                      <p:nvPr>
                        <p:custDataLst>
                          <p:tags r:id="rId66"/>
                        </p:custDataLst>
                      </p:nvPr>
                    </p:nvGrpSpPr>
                    <p:grpSpPr>
                      <a:xfrm>
                        <a:off x="0" y="0"/>
                        <a:ext cx="440" cy="704"/>
                        <a:chOff x="0" y="0"/>
                        <a:chExt cx="440" cy="704"/>
                      </a:xfrm>
                    </p:grpSpPr>
                    <p:sp>
                      <p:nvSpPr>
                        <p:cNvPr id="21514" name="未知"/>
                        <p:cNvSpPr/>
                        <p:nvPr>
                          <p:custDataLst>
                            <p:tags r:id="rId68"/>
                          </p:custDataLst>
                        </p:nvPr>
                      </p:nvSpPr>
                      <p:spPr>
                        <a:xfrm>
                          <a:off x="120" y="88"/>
                          <a:ext cx="272" cy="60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40" y="152"/>
                            </a:cxn>
                            <a:cxn ang="0">
                              <a:pos x="32" y="344"/>
                            </a:cxn>
                            <a:cxn ang="0">
                              <a:pos x="16" y="400"/>
                            </a:cxn>
                            <a:cxn ang="0">
                              <a:pos x="0" y="448"/>
                            </a:cxn>
                            <a:cxn ang="0">
                              <a:pos x="64" y="600"/>
                            </a:cxn>
                            <a:cxn ang="0">
                              <a:pos x="88" y="592"/>
                            </a:cxn>
                            <a:cxn ang="0">
                              <a:pos x="120" y="520"/>
                            </a:cxn>
                            <a:cxn ang="0">
                              <a:pos x="184" y="360"/>
                            </a:cxn>
                            <a:cxn ang="0">
                              <a:pos x="216" y="288"/>
                            </a:cxn>
                            <a:cxn ang="0">
                              <a:pos x="264" y="192"/>
                            </a:cxn>
                            <a:cxn ang="0">
                              <a:pos x="272" y="168"/>
                            </a:cxn>
                            <a:cxn ang="0">
                              <a:pos x="264" y="0"/>
                            </a:cxn>
                          </a:cxnLst>
                          <a:rect l="l" t="t" r="r" b="b"/>
                          <a:pathLst>
                            <a:path w="272" h="600">
                              <a:moveTo>
                                <a:pt x="40" y="152"/>
                              </a:moveTo>
                              <a:cubicBezTo>
                                <a:pt x="56" y="215"/>
                                <a:pt x="48" y="281"/>
                                <a:pt x="32" y="344"/>
                              </a:cubicBezTo>
                              <a:cubicBezTo>
                                <a:pt x="27" y="363"/>
                                <a:pt x="22" y="381"/>
                                <a:pt x="16" y="400"/>
                              </a:cubicBezTo>
                              <a:cubicBezTo>
                                <a:pt x="11" y="416"/>
                                <a:pt x="0" y="448"/>
                                <a:pt x="0" y="448"/>
                              </a:cubicBezTo>
                              <a:cubicBezTo>
                                <a:pt x="7" y="500"/>
                                <a:pt x="5" y="580"/>
                                <a:pt x="64" y="600"/>
                              </a:cubicBezTo>
                              <a:cubicBezTo>
                                <a:pt x="72" y="597"/>
                                <a:pt x="83" y="599"/>
                                <a:pt x="88" y="592"/>
                              </a:cubicBezTo>
                              <a:cubicBezTo>
                                <a:pt x="103" y="571"/>
                                <a:pt x="105" y="542"/>
                                <a:pt x="120" y="520"/>
                              </a:cubicBezTo>
                              <a:cubicBezTo>
                                <a:pt x="133" y="456"/>
                                <a:pt x="149" y="413"/>
                                <a:pt x="184" y="360"/>
                              </a:cubicBezTo>
                              <a:cubicBezTo>
                                <a:pt x="198" y="339"/>
                                <a:pt x="204" y="310"/>
                                <a:pt x="216" y="288"/>
                              </a:cubicBezTo>
                              <a:cubicBezTo>
                                <a:pt x="268" y="195"/>
                                <a:pt x="233" y="285"/>
                                <a:pt x="264" y="192"/>
                              </a:cubicBezTo>
                              <a:cubicBezTo>
                                <a:pt x="267" y="184"/>
                                <a:pt x="272" y="168"/>
                                <a:pt x="272" y="168"/>
                              </a:cubicBezTo>
                              <a:cubicBezTo>
                                <a:pt x="262" y="43"/>
                                <a:pt x="264" y="99"/>
                                <a:pt x="264" y="0"/>
                              </a:cubicBezTo>
                            </a:path>
                          </a:pathLst>
                        </a:custGeom>
                        <a:noFill/>
                        <a:ln w="31750" cap="flat" cmpd="sng">
                          <a:solidFill>
                            <a:srgbClr val="3333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1515" name="未知"/>
                        <p:cNvSpPr/>
                        <p:nvPr>
                          <p:custDataLst>
                            <p:tags r:id="rId69"/>
                          </p:custDataLst>
                        </p:nvPr>
                      </p:nvSpPr>
                      <p:spPr>
                        <a:xfrm>
                          <a:off x="134" y="496"/>
                          <a:ext cx="138" cy="17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0" y="136"/>
                            </a:cxn>
                            <a:cxn ang="0">
                              <a:pos x="74" y="0"/>
                            </a:cxn>
                            <a:cxn ang="0">
                              <a:pos x="138" y="48"/>
                            </a:cxn>
                            <a:cxn ang="0">
                              <a:pos x="90" y="128"/>
                            </a:cxn>
                            <a:cxn ang="0">
                              <a:pos x="74" y="176"/>
                            </a:cxn>
                            <a:cxn ang="0">
                              <a:pos x="26" y="168"/>
                            </a:cxn>
                            <a:cxn ang="0">
                              <a:pos x="42" y="64"/>
                            </a:cxn>
                          </a:cxnLst>
                          <a:rect l="l" t="t" r="r" b="b"/>
                          <a:pathLst>
                            <a:path w="138" h="176">
                              <a:moveTo>
                                <a:pt x="10" y="136"/>
                              </a:moveTo>
                              <a:cubicBezTo>
                                <a:pt x="27" y="84"/>
                                <a:pt x="26" y="32"/>
                                <a:pt x="74" y="0"/>
                              </a:cubicBezTo>
                              <a:cubicBezTo>
                                <a:pt x="104" y="10"/>
                                <a:pt x="111" y="30"/>
                                <a:pt x="138" y="48"/>
                              </a:cubicBezTo>
                              <a:cubicBezTo>
                                <a:pt x="95" y="62"/>
                                <a:pt x="103" y="89"/>
                                <a:pt x="90" y="128"/>
                              </a:cubicBezTo>
                              <a:cubicBezTo>
                                <a:pt x="85" y="144"/>
                                <a:pt x="74" y="176"/>
                                <a:pt x="74" y="176"/>
                              </a:cubicBezTo>
                              <a:cubicBezTo>
                                <a:pt x="58" y="173"/>
                                <a:pt x="40" y="176"/>
                                <a:pt x="26" y="168"/>
                              </a:cubicBezTo>
                              <a:cubicBezTo>
                                <a:pt x="0" y="153"/>
                                <a:pt x="42" y="91"/>
                                <a:pt x="42" y="64"/>
                              </a:cubicBezTo>
                            </a:path>
                          </a:pathLst>
                        </a:custGeom>
                        <a:noFill/>
                        <a:ln w="31750" cap="flat" cmpd="sng">
                          <a:solidFill>
                            <a:srgbClr val="3333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1516" name="未知"/>
                        <p:cNvSpPr/>
                        <p:nvPr>
                          <p:custDataLst>
                            <p:tags r:id="rId70"/>
                          </p:custDataLst>
                        </p:nvPr>
                      </p:nvSpPr>
                      <p:spPr>
                        <a:xfrm>
                          <a:off x="0" y="0"/>
                          <a:ext cx="440" cy="70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52" y="0"/>
                            </a:cxn>
                            <a:cxn ang="0">
                              <a:pos x="120" y="48"/>
                            </a:cxn>
                            <a:cxn ang="0">
                              <a:pos x="112" y="72"/>
                            </a:cxn>
                            <a:cxn ang="0">
                              <a:pos x="64" y="144"/>
                            </a:cxn>
                            <a:cxn ang="0">
                              <a:pos x="0" y="288"/>
                            </a:cxn>
                            <a:cxn ang="0">
                              <a:pos x="24" y="432"/>
                            </a:cxn>
                            <a:cxn ang="0">
                              <a:pos x="32" y="672"/>
                            </a:cxn>
                            <a:cxn ang="0">
                              <a:pos x="48" y="648"/>
                            </a:cxn>
                            <a:cxn ang="0">
                              <a:pos x="40" y="624"/>
                            </a:cxn>
                            <a:cxn ang="0">
                              <a:pos x="112" y="680"/>
                            </a:cxn>
                            <a:cxn ang="0">
                              <a:pos x="320" y="688"/>
                            </a:cxn>
                            <a:cxn ang="0">
                              <a:pos x="384" y="688"/>
                            </a:cxn>
                            <a:cxn ang="0">
                              <a:pos x="408" y="640"/>
                            </a:cxn>
                            <a:cxn ang="0">
                              <a:pos x="440" y="592"/>
                            </a:cxn>
                            <a:cxn ang="0">
                              <a:pos x="384" y="560"/>
                            </a:cxn>
                            <a:cxn ang="0">
                              <a:pos x="376" y="584"/>
                            </a:cxn>
                            <a:cxn ang="0">
                              <a:pos x="256" y="608"/>
                            </a:cxn>
                          </a:cxnLst>
                          <a:rect l="l" t="t" r="r" b="b"/>
                          <a:pathLst>
                            <a:path w="440" h="704">
                              <a:moveTo>
                                <a:pt x="152" y="0"/>
                              </a:moveTo>
                              <a:cubicBezTo>
                                <a:pt x="141" y="16"/>
                                <a:pt x="126" y="30"/>
                                <a:pt x="120" y="48"/>
                              </a:cubicBezTo>
                              <a:cubicBezTo>
                                <a:pt x="117" y="56"/>
                                <a:pt x="116" y="65"/>
                                <a:pt x="112" y="72"/>
                              </a:cubicBezTo>
                              <a:cubicBezTo>
                                <a:pt x="98" y="97"/>
                                <a:pt x="73" y="117"/>
                                <a:pt x="64" y="144"/>
                              </a:cubicBezTo>
                              <a:cubicBezTo>
                                <a:pt x="48" y="192"/>
                                <a:pt x="28" y="246"/>
                                <a:pt x="0" y="288"/>
                              </a:cubicBezTo>
                              <a:cubicBezTo>
                                <a:pt x="8" y="337"/>
                                <a:pt x="18" y="383"/>
                                <a:pt x="24" y="432"/>
                              </a:cubicBezTo>
                              <a:cubicBezTo>
                                <a:pt x="27" y="512"/>
                                <a:pt x="23" y="592"/>
                                <a:pt x="32" y="672"/>
                              </a:cubicBezTo>
                              <a:cubicBezTo>
                                <a:pt x="33" y="682"/>
                                <a:pt x="46" y="657"/>
                                <a:pt x="48" y="648"/>
                              </a:cubicBezTo>
                              <a:cubicBezTo>
                                <a:pt x="49" y="640"/>
                                <a:pt x="43" y="632"/>
                                <a:pt x="40" y="624"/>
                              </a:cubicBezTo>
                              <a:cubicBezTo>
                                <a:pt x="25" y="668"/>
                                <a:pt x="76" y="668"/>
                                <a:pt x="112" y="680"/>
                              </a:cubicBezTo>
                              <a:cubicBezTo>
                                <a:pt x="178" y="702"/>
                                <a:pt x="251" y="685"/>
                                <a:pt x="320" y="688"/>
                              </a:cubicBezTo>
                              <a:cubicBezTo>
                                <a:pt x="341" y="692"/>
                                <a:pt x="364" y="704"/>
                                <a:pt x="384" y="688"/>
                              </a:cubicBezTo>
                              <a:cubicBezTo>
                                <a:pt x="405" y="671"/>
                                <a:pt x="396" y="661"/>
                                <a:pt x="408" y="640"/>
                              </a:cubicBezTo>
                              <a:cubicBezTo>
                                <a:pt x="417" y="623"/>
                                <a:pt x="440" y="592"/>
                                <a:pt x="440" y="592"/>
                              </a:cubicBezTo>
                              <a:cubicBezTo>
                                <a:pt x="429" y="548"/>
                                <a:pt x="427" y="546"/>
                                <a:pt x="384" y="560"/>
                              </a:cubicBezTo>
                              <a:cubicBezTo>
                                <a:pt x="381" y="568"/>
                                <a:pt x="383" y="579"/>
                                <a:pt x="376" y="584"/>
                              </a:cubicBezTo>
                              <a:cubicBezTo>
                                <a:pt x="343" y="608"/>
                                <a:pt x="294" y="608"/>
                                <a:pt x="256" y="608"/>
                              </a:cubicBezTo>
                            </a:path>
                          </a:pathLst>
                        </a:custGeom>
                        <a:noFill/>
                        <a:ln w="31750" cap="flat" cmpd="sng">
                          <a:solidFill>
                            <a:srgbClr val="3333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21517" name="未知"/>
                      <p:cNvSpPr/>
                      <p:nvPr>
                        <p:custDataLst>
                          <p:tags r:id="rId67"/>
                        </p:custDataLst>
                      </p:nvPr>
                    </p:nvSpPr>
                    <p:spPr>
                      <a:xfrm>
                        <a:off x="320" y="352"/>
                        <a:ext cx="150" cy="8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88"/>
                          </a:cxn>
                          <a:cxn ang="0">
                            <a:pos x="56" y="32"/>
                          </a:cxn>
                          <a:cxn ang="0">
                            <a:pos x="64" y="8"/>
                          </a:cxn>
                          <a:cxn ang="0">
                            <a:pos x="88" y="0"/>
                          </a:cxn>
                          <a:cxn ang="0">
                            <a:pos x="136" y="80"/>
                          </a:cxn>
                        </a:cxnLst>
                        <a:rect l="l" t="t" r="r" b="b"/>
                        <a:pathLst>
                          <a:path w="150" h="88">
                            <a:moveTo>
                              <a:pt x="0" y="88"/>
                            </a:moveTo>
                            <a:cubicBezTo>
                              <a:pt x="42" y="74"/>
                              <a:pt x="19" y="87"/>
                              <a:pt x="56" y="32"/>
                            </a:cubicBezTo>
                            <a:cubicBezTo>
                              <a:pt x="61" y="25"/>
                              <a:pt x="58" y="14"/>
                              <a:pt x="64" y="8"/>
                            </a:cubicBezTo>
                            <a:cubicBezTo>
                              <a:pt x="70" y="2"/>
                              <a:pt x="80" y="3"/>
                              <a:pt x="88" y="0"/>
                            </a:cubicBezTo>
                            <a:cubicBezTo>
                              <a:pt x="150" y="12"/>
                              <a:pt x="136" y="17"/>
                              <a:pt x="136" y="80"/>
                            </a:cubicBezTo>
                          </a:path>
                        </a:pathLst>
                      </a:custGeom>
                      <a:noFill/>
                      <a:ln w="31750" cap="flat" cmpd="sng">
                        <a:solidFill>
                          <a:srgbClr val="3333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21518" name="未知"/>
                  <p:cNvSpPr/>
                  <p:nvPr>
                    <p:custDataLst>
                      <p:tags r:id="rId62"/>
                    </p:custDataLst>
                  </p:nvPr>
                </p:nvSpPr>
                <p:spPr>
                  <a:xfrm>
                    <a:off x="358" y="488"/>
                    <a:ext cx="31" cy="106"/>
                  </a:xfrm>
                  <a:custGeom>
                    <a:avLst/>
                    <a:gdLst/>
                    <a:ahLst/>
                    <a:cxnLst>
                      <a:cxn ang="0">
                        <a:pos x="10" y="0"/>
                      </a:cxn>
                      <a:cxn ang="0">
                        <a:pos x="26" y="24"/>
                      </a:cxn>
                      <a:cxn ang="0">
                        <a:pos x="26" y="80"/>
                      </a:cxn>
                    </a:cxnLst>
                    <a:rect l="l" t="t" r="r" b="b"/>
                    <a:pathLst>
                      <a:path w="31" h="105">
                        <a:moveTo>
                          <a:pt x="10" y="0"/>
                        </a:moveTo>
                        <a:cubicBezTo>
                          <a:pt x="15" y="8"/>
                          <a:pt x="25" y="14"/>
                          <a:pt x="26" y="24"/>
                        </a:cubicBezTo>
                        <a:cubicBezTo>
                          <a:pt x="31" y="78"/>
                          <a:pt x="0" y="106"/>
                          <a:pt x="26" y="80"/>
                        </a:cubicBezTo>
                      </a:path>
                    </a:pathLst>
                  </a:custGeom>
                  <a:noFill/>
                  <a:ln w="31750" cap="flat" cmpd="sng">
                    <a:solidFill>
                      <a:srgbClr val="33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19" name="未知"/>
                  <p:cNvSpPr/>
                  <p:nvPr>
                    <p:custDataLst>
                      <p:tags r:id="rId63"/>
                    </p:custDataLst>
                  </p:nvPr>
                </p:nvSpPr>
                <p:spPr>
                  <a:xfrm>
                    <a:off x="348" y="424"/>
                    <a:ext cx="12" cy="64"/>
                  </a:xfrm>
                  <a:custGeom>
                    <a:avLst/>
                    <a:gdLst/>
                    <a:ahLst/>
                    <a:cxnLst>
                      <a:cxn ang="0">
                        <a:pos x="12" y="0"/>
                      </a:cxn>
                      <a:cxn ang="0">
                        <a:pos x="4" y="64"/>
                      </a:cxn>
                    </a:cxnLst>
                    <a:rect l="l" t="t" r="r" b="b"/>
                    <a:pathLst>
                      <a:path w="12" h="64">
                        <a:moveTo>
                          <a:pt x="12" y="0"/>
                        </a:moveTo>
                        <a:cubicBezTo>
                          <a:pt x="0" y="37"/>
                          <a:pt x="4" y="16"/>
                          <a:pt x="4" y="64"/>
                        </a:cubicBezTo>
                      </a:path>
                    </a:pathLst>
                  </a:custGeom>
                  <a:noFill/>
                  <a:ln w="31750" cap="flat" cmpd="sng">
                    <a:solidFill>
                      <a:srgbClr val="33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520" name="Group 17"/>
                <p:cNvGrpSpPr/>
                <p:nvPr>
                  <p:custDataLst>
                    <p:tags r:id="rId58"/>
                  </p:custDataLst>
                </p:nvPr>
              </p:nvGrpSpPr>
              <p:grpSpPr>
                <a:xfrm>
                  <a:off x="368" y="464"/>
                  <a:ext cx="128" cy="163"/>
                  <a:chOff x="0" y="0"/>
                  <a:chExt cx="128" cy="163"/>
                </a:xfrm>
              </p:grpSpPr>
              <p:sp>
                <p:nvSpPr>
                  <p:cNvPr id="21521" name="未知"/>
                  <p:cNvSpPr/>
                  <p:nvPr>
                    <p:custDataLst>
                      <p:tags r:id="rId59"/>
                    </p:custDataLst>
                  </p:nvPr>
                </p:nvSpPr>
                <p:spPr>
                  <a:xfrm>
                    <a:off x="82" y="0"/>
                    <a:ext cx="46" cy="99"/>
                  </a:xfrm>
                  <a:custGeom>
                    <a:avLst/>
                    <a:gdLst/>
                    <a:ahLst/>
                    <a:cxnLst>
                      <a:cxn ang="0">
                        <a:pos x="46" y="0"/>
                      </a:cxn>
                      <a:cxn ang="0">
                        <a:pos x="22" y="8"/>
                      </a:cxn>
                      <a:cxn ang="0">
                        <a:pos x="6" y="56"/>
                      </a:cxn>
                      <a:cxn ang="0">
                        <a:pos x="22" y="96"/>
                      </a:cxn>
                    </a:cxnLst>
                    <a:rect l="l" t="t" r="r" b="b"/>
                    <a:pathLst>
                      <a:path w="46" h="99">
                        <a:moveTo>
                          <a:pt x="46" y="0"/>
                        </a:moveTo>
                        <a:cubicBezTo>
                          <a:pt x="38" y="3"/>
                          <a:pt x="27" y="1"/>
                          <a:pt x="22" y="8"/>
                        </a:cubicBezTo>
                        <a:cubicBezTo>
                          <a:pt x="12" y="22"/>
                          <a:pt x="6" y="56"/>
                          <a:pt x="6" y="56"/>
                        </a:cubicBezTo>
                        <a:cubicBezTo>
                          <a:pt x="15" y="99"/>
                          <a:pt x="0" y="96"/>
                          <a:pt x="22" y="96"/>
                        </a:cubicBezTo>
                      </a:path>
                    </a:pathLst>
                  </a:custGeom>
                  <a:noFill/>
                  <a:ln w="31750" cap="flat" cmpd="sng">
                    <a:solidFill>
                      <a:srgbClr val="33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22" name="未知"/>
                  <p:cNvSpPr/>
                  <p:nvPr>
                    <p:custDataLst>
                      <p:tags r:id="rId60"/>
                    </p:custDataLst>
                  </p:nvPr>
                </p:nvSpPr>
                <p:spPr>
                  <a:xfrm>
                    <a:off x="0" y="104"/>
                    <a:ext cx="56" cy="59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24" y="16"/>
                      </a:cxn>
                      <a:cxn ang="0">
                        <a:pos x="56" y="48"/>
                      </a:cxn>
                    </a:cxnLst>
                    <a:rect l="l" t="t" r="r" b="b"/>
                    <a:pathLst>
                      <a:path w="56" h="59">
                        <a:moveTo>
                          <a:pt x="48" y="0"/>
                        </a:moveTo>
                        <a:cubicBezTo>
                          <a:pt x="40" y="5"/>
                          <a:pt x="30" y="8"/>
                          <a:pt x="24" y="16"/>
                        </a:cubicBezTo>
                        <a:cubicBezTo>
                          <a:pt x="0" y="46"/>
                          <a:pt x="33" y="59"/>
                          <a:pt x="56" y="48"/>
                        </a:cubicBezTo>
                      </a:path>
                    </a:pathLst>
                  </a:custGeom>
                  <a:noFill/>
                  <a:ln w="31750" cap="flat" cmpd="sng">
                    <a:solidFill>
                      <a:srgbClr val="33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1523" name="Rectangle 20"/>
              <p:cNvSpPr/>
              <p:nvPr>
                <p:custDataLst>
                  <p:tags r:id="rId56"/>
                </p:custDataLst>
              </p:nvPr>
            </p:nvSpPr>
            <p:spPr>
              <a:xfrm>
                <a:off x="108" y="480"/>
                <a:ext cx="48" cy="68"/>
              </a:xfrm>
              <a:prstGeom prst="rect">
                <a:avLst/>
              </a:prstGeom>
              <a:solidFill>
                <a:schemeClr val="bg2"/>
              </a:solidFill>
              <a:ln w="9525" cap="flat" cmpd="sng">
                <a:solidFill>
                  <a:schemeClr val="bg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1524" name="Group 21"/>
            <p:cNvGrpSpPr/>
            <p:nvPr>
              <p:custDataLst>
                <p:tags r:id="rId25"/>
              </p:custDataLst>
            </p:nvPr>
          </p:nvGrpSpPr>
          <p:grpSpPr>
            <a:xfrm>
              <a:off x="0" y="543"/>
              <a:ext cx="643" cy="2286"/>
              <a:chOff x="0" y="0"/>
              <a:chExt cx="643" cy="2286"/>
            </a:xfrm>
          </p:grpSpPr>
          <p:sp>
            <p:nvSpPr>
              <p:cNvPr id="21525" name="Rectangle 22"/>
              <p:cNvSpPr/>
              <p:nvPr>
                <p:custDataLst>
                  <p:tags r:id="rId26"/>
                </p:custDataLst>
              </p:nvPr>
            </p:nvSpPr>
            <p:spPr>
              <a:xfrm>
                <a:off x="451" y="0"/>
                <a:ext cx="192" cy="720"/>
              </a:xfrm>
              <a:prstGeom prst="rect">
                <a:avLst/>
              </a:prstGeom>
              <a:solidFill>
                <a:srgbClr val="4C4A00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algn="ctr"/>
                <a:endParaRPr lang="zh-CN" altLang="zh-CN" sz="240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21526" name="Group 23"/>
              <p:cNvGrpSpPr/>
              <p:nvPr>
                <p:custDataLst>
                  <p:tags r:id="rId27"/>
                </p:custDataLst>
              </p:nvPr>
            </p:nvGrpSpPr>
            <p:grpSpPr>
              <a:xfrm>
                <a:off x="500" y="723"/>
                <a:ext cx="97" cy="312"/>
                <a:chOff x="0" y="0"/>
                <a:chExt cx="97" cy="312"/>
              </a:xfrm>
            </p:grpSpPr>
            <p:sp>
              <p:nvSpPr>
                <p:cNvPr id="21527" name="Rectangle 24"/>
                <p:cNvSpPr/>
                <p:nvPr>
                  <p:custDataLst>
                    <p:tags r:id="rId50"/>
                  </p:custDataLst>
                </p:nvPr>
              </p:nvSpPr>
              <p:spPr>
                <a:xfrm>
                  <a:off x="0" y="0"/>
                  <a:ext cx="96" cy="96"/>
                </a:xfrm>
                <a:prstGeom prst="rect">
                  <a:avLst/>
                </a:pr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528" name="Rectangle 25"/>
                <p:cNvSpPr/>
                <p:nvPr>
                  <p:custDataLst>
                    <p:tags r:id="rId51"/>
                  </p:custDataLst>
                </p:nvPr>
              </p:nvSpPr>
              <p:spPr>
                <a:xfrm>
                  <a:off x="0" y="96"/>
                  <a:ext cx="96" cy="96"/>
                </a:xfrm>
                <a:prstGeom prst="rect">
                  <a:avLst/>
                </a:prstGeom>
                <a:solidFill>
                  <a:schemeClr val="bg2"/>
                </a:solidFill>
                <a:ln w="9525" cap="flat" cmpd="sng">
                  <a:solidFill>
                    <a:schemeClr val="bg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21529" name="Group 26"/>
                <p:cNvGrpSpPr/>
                <p:nvPr>
                  <p:custDataLst>
                    <p:tags r:id="rId52"/>
                  </p:custDataLst>
                </p:nvPr>
              </p:nvGrpSpPr>
              <p:grpSpPr>
                <a:xfrm>
                  <a:off x="1" y="192"/>
                  <a:ext cx="96" cy="120"/>
                  <a:chOff x="0" y="0"/>
                  <a:chExt cx="96" cy="120"/>
                </a:xfrm>
              </p:grpSpPr>
              <p:sp>
                <p:nvSpPr>
                  <p:cNvPr id="21530" name="Line 27"/>
                  <p:cNvSpPr/>
                  <p:nvPr>
                    <p:custDataLst>
                      <p:tags r:id="rId53"/>
                    </p:custDataLst>
                  </p:nvPr>
                </p:nvSpPr>
                <p:spPr>
                  <a:xfrm flipH="1">
                    <a:off x="48" y="0"/>
                    <a:ext cx="0" cy="48"/>
                  </a:xfrm>
                  <a:prstGeom prst="line">
                    <a:avLst/>
                  </a:prstGeom>
                  <a:ln w="28575" cap="flat" cmpd="sng">
                    <a:solidFill>
                      <a:srgbClr val="420042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21531" name="Arc 28"/>
                  <p:cNvSpPr/>
                  <p:nvPr>
                    <p:custDataLst>
                      <p:tags r:id="rId54"/>
                    </p:custDataLst>
                  </p:nvPr>
                </p:nvSpPr>
                <p:spPr>
                  <a:xfrm>
                    <a:off x="0" y="50"/>
                    <a:ext cx="96" cy="70"/>
                  </a:xfrm>
                  <a:custGeom>
                    <a:avLst/>
                    <a:gdLst/>
                    <a:ahLst/>
                    <a:cxnLst>
                      <a:cxn ang="0">
                        <a:pos x="48" y="0"/>
                      </a:cxn>
                      <a:cxn ang="0">
                        <a:pos x="1" y="27"/>
                      </a:cxn>
                      <a:cxn ang="0">
                        <a:pos x="48" y="35"/>
                      </a:cxn>
                    </a:cxnLst>
                    <a:rect l="l" t="t" r="r" b="b"/>
                    <a:pathLst>
                      <a:path w="43200" h="43200" fill="none">
                        <a:moveTo>
                          <a:pt x="21599" y="0"/>
                        </a:moveTo>
                        <a:cubicBezTo>
                          <a:pt x="33529" y="0"/>
                          <a:pt x="43200" y="9670"/>
                          <a:pt x="43200" y="21600"/>
                        </a:cubicBezTo>
                        <a:cubicBezTo>
                          <a:pt x="43200" y="33529"/>
                          <a:pt x="33529" y="43200"/>
                          <a:pt x="21600" y="43200"/>
                        </a:cubicBezTo>
                        <a:cubicBezTo>
                          <a:pt x="9670" y="43200"/>
                          <a:pt x="0" y="33529"/>
                          <a:pt x="0" y="21600"/>
                        </a:cubicBezTo>
                        <a:cubicBezTo>
                          <a:pt x="-1" y="19930"/>
                          <a:pt x="193" y="18267"/>
                          <a:pt x="576" y="16642"/>
                        </a:cubicBezTo>
                      </a:path>
                      <a:path w="43200" h="43200" stroke="0">
                        <a:moveTo>
                          <a:pt x="21599" y="0"/>
                        </a:moveTo>
                        <a:cubicBezTo>
                          <a:pt x="33529" y="0"/>
                          <a:pt x="43200" y="9670"/>
                          <a:pt x="43200" y="21600"/>
                        </a:cubicBezTo>
                        <a:cubicBezTo>
                          <a:pt x="43200" y="33529"/>
                          <a:pt x="33529" y="43200"/>
                          <a:pt x="21600" y="43200"/>
                        </a:cubicBezTo>
                        <a:cubicBezTo>
                          <a:pt x="9670" y="43200"/>
                          <a:pt x="0" y="33529"/>
                          <a:pt x="0" y="21600"/>
                        </a:cubicBezTo>
                        <a:cubicBezTo>
                          <a:pt x="-1" y="19930"/>
                          <a:pt x="193" y="18267"/>
                          <a:pt x="576" y="16642"/>
                        </a:cubicBezTo>
                        <a:lnTo>
                          <a:pt x="21600" y="21600"/>
                        </a:lnTo>
                        <a:lnTo>
                          <a:pt x="21599" y="0"/>
                        </a:lnTo>
                        <a:close/>
                      </a:path>
                    </a:pathLst>
                  </a:custGeom>
                  <a:noFill/>
                  <a:ln w="28575" cap="flat" cmpd="sng">
                    <a:solidFill>
                      <a:srgbClr val="42004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1532" name="Group 29"/>
              <p:cNvGrpSpPr/>
              <p:nvPr>
                <p:custDataLst>
                  <p:tags r:id="rId28"/>
                </p:custDataLst>
              </p:nvPr>
            </p:nvGrpSpPr>
            <p:grpSpPr>
              <a:xfrm>
                <a:off x="0" y="241"/>
                <a:ext cx="562" cy="2045"/>
                <a:chOff x="0" y="0"/>
                <a:chExt cx="562" cy="2045"/>
              </a:xfrm>
            </p:grpSpPr>
            <p:sp>
              <p:nvSpPr>
                <p:cNvPr id="21533" name="Line 30"/>
                <p:cNvSpPr/>
                <p:nvPr>
                  <p:custDataLst>
                    <p:tags r:id="rId29"/>
                  </p:custDataLst>
                </p:nvPr>
              </p:nvSpPr>
              <p:spPr>
                <a:xfrm flipH="1">
                  <a:off x="226" y="48"/>
                  <a:ext cx="0" cy="1294"/>
                </a:xfrm>
                <a:prstGeom prst="line">
                  <a:avLst/>
                </a:prstGeom>
                <a:ln w="15875" cap="flat" cmpd="sng">
                  <a:solidFill>
                    <a:srgbClr val="660066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grpSp>
              <p:nvGrpSpPr>
                <p:cNvPr id="21534" name="Group 31"/>
                <p:cNvGrpSpPr/>
                <p:nvPr>
                  <p:custDataLst>
                    <p:tags r:id="rId30"/>
                  </p:custDataLst>
                </p:nvPr>
              </p:nvGrpSpPr>
              <p:grpSpPr>
                <a:xfrm>
                  <a:off x="0" y="0"/>
                  <a:ext cx="389" cy="52"/>
                  <a:chOff x="0" y="0"/>
                  <a:chExt cx="389" cy="52"/>
                </a:xfrm>
              </p:grpSpPr>
              <p:sp>
                <p:nvSpPr>
                  <p:cNvPr id="21535" name="Line 32"/>
                  <p:cNvSpPr/>
                  <p:nvPr>
                    <p:custDataLst>
                      <p:tags r:id="rId44"/>
                    </p:custDataLst>
                  </p:nvPr>
                </p:nvSpPr>
                <p:spPr>
                  <a:xfrm flipV="1">
                    <a:off x="0" y="48"/>
                    <a:ext cx="384" cy="4"/>
                  </a:xfrm>
                  <a:prstGeom prst="line">
                    <a:avLst/>
                  </a:prstGeom>
                  <a:ln w="19050" cap="flat" cmpd="sng">
                    <a:solidFill>
                      <a:srgbClr val="000066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grpSp>
                <p:nvGrpSpPr>
                  <p:cNvPr id="21536" name="Group 33"/>
                  <p:cNvGrpSpPr/>
                  <p:nvPr>
                    <p:custDataLst>
                      <p:tags r:id="rId45"/>
                    </p:custDataLst>
                  </p:nvPr>
                </p:nvGrpSpPr>
                <p:grpSpPr>
                  <a:xfrm>
                    <a:off x="5" y="0"/>
                    <a:ext cx="384" cy="48"/>
                    <a:chOff x="0" y="0"/>
                    <a:chExt cx="384" cy="48"/>
                  </a:xfrm>
                </p:grpSpPr>
                <p:sp>
                  <p:nvSpPr>
                    <p:cNvPr id="21537" name="Line 34"/>
                    <p:cNvSpPr/>
                    <p:nvPr>
                      <p:custDataLst>
                        <p:tags r:id="rId46"/>
                      </p:custDataLst>
                    </p:nvPr>
                  </p:nvSpPr>
                  <p:spPr>
                    <a:xfrm flipH="1">
                      <a:off x="0" y="0"/>
                      <a:ext cx="96" cy="48"/>
                    </a:xfrm>
                    <a:prstGeom prst="line">
                      <a:avLst/>
                    </a:prstGeom>
                    <a:ln w="190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21538" name="Line 35"/>
                    <p:cNvSpPr/>
                    <p:nvPr>
                      <p:custDataLst>
                        <p:tags r:id="rId47"/>
                      </p:custDataLst>
                    </p:nvPr>
                  </p:nvSpPr>
                  <p:spPr>
                    <a:xfrm flipH="1">
                      <a:off x="96" y="0"/>
                      <a:ext cx="96" cy="48"/>
                    </a:xfrm>
                    <a:prstGeom prst="line">
                      <a:avLst/>
                    </a:prstGeom>
                    <a:ln w="190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21539" name="Line 36"/>
                    <p:cNvSpPr/>
                    <p:nvPr>
                      <p:custDataLst>
                        <p:tags r:id="rId48"/>
                      </p:custDataLst>
                    </p:nvPr>
                  </p:nvSpPr>
                  <p:spPr>
                    <a:xfrm flipH="1">
                      <a:off x="192" y="0"/>
                      <a:ext cx="96" cy="48"/>
                    </a:xfrm>
                    <a:prstGeom prst="line">
                      <a:avLst/>
                    </a:prstGeom>
                    <a:ln w="190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  <p:sp>
                  <p:nvSpPr>
                    <p:cNvPr id="21540" name="Line 37"/>
                    <p:cNvSpPr/>
                    <p:nvPr>
                      <p:custDataLst>
                        <p:tags r:id="rId49"/>
                      </p:custDataLst>
                    </p:nvPr>
                  </p:nvSpPr>
                  <p:spPr>
                    <a:xfrm flipH="1">
                      <a:off x="288" y="0"/>
                      <a:ext cx="96" cy="48"/>
                    </a:xfrm>
                    <a:prstGeom prst="line">
                      <a:avLst/>
                    </a:prstGeom>
                    <a:ln w="19050" cap="flat" cmpd="sng">
                      <a:solidFill>
                        <a:srgbClr val="000066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/>
                    </a:p>
                  </p:txBody>
                </p:sp>
              </p:grpSp>
            </p:grpSp>
            <p:grpSp>
              <p:nvGrpSpPr>
                <p:cNvPr id="21541" name="Group 38"/>
                <p:cNvGrpSpPr/>
                <p:nvPr>
                  <p:custDataLst>
                    <p:tags r:id="rId31"/>
                  </p:custDataLst>
                </p:nvPr>
              </p:nvGrpSpPr>
              <p:grpSpPr>
                <a:xfrm>
                  <a:off x="226" y="1146"/>
                  <a:ext cx="336" cy="899"/>
                  <a:chOff x="0" y="0"/>
                  <a:chExt cx="336" cy="899"/>
                </a:xfrm>
              </p:grpSpPr>
              <p:sp>
                <p:nvSpPr>
                  <p:cNvPr id="21542" name="Line 39"/>
                  <p:cNvSpPr/>
                  <p:nvPr>
                    <p:custDataLst>
                      <p:tags r:id="rId33"/>
                    </p:custDataLst>
                  </p:nvPr>
                </p:nvSpPr>
                <p:spPr>
                  <a:xfrm flipH="1">
                    <a:off x="166" y="406"/>
                    <a:ext cx="0" cy="48"/>
                  </a:xfrm>
                  <a:prstGeom prst="line">
                    <a:avLst/>
                  </a:prstGeom>
                  <a:ln w="25400" cap="flat" cmpd="sng">
                    <a:solidFill>
                      <a:schemeClr val="bg2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grpSp>
                <p:nvGrpSpPr>
                  <p:cNvPr id="21543" name="Group 40"/>
                  <p:cNvGrpSpPr/>
                  <p:nvPr>
                    <p:custDataLst>
                      <p:tags r:id="rId34"/>
                    </p:custDataLst>
                  </p:nvPr>
                </p:nvGrpSpPr>
                <p:grpSpPr>
                  <a:xfrm>
                    <a:off x="0" y="0"/>
                    <a:ext cx="336" cy="899"/>
                    <a:chOff x="0" y="0"/>
                    <a:chExt cx="336" cy="899"/>
                  </a:xfrm>
                </p:grpSpPr>
                <p:grpSp>
                  <p:nvGrpSpPr>
                    <p:cNvPr id="21544" name="Group 41"/>
                    <p:cNvGrpSpPr/>
                    <p:nvPr>
                      <p:custDataLst>
                        <p:tags r:id="rId35"/>
                      </p:custDataLst>
                    </p:nvPr>
                  </p:nvGrpSpPr>
                  <p:grpSpPr>
                    <a:xfrm>
                      <a:off x="0" y="0"/>
                      <a:ext cx="336" cy="899"/>
                      <a:chOff x="0" y="0"/>
                      <a:chExt cx="336" cy="899"/>
                    </a:xfrm>
                  </p:grpSpPr>
                  <p:grpSp>
                    <p:nvGrpSpPr>
                      <p:cNvPr id="21545" name="Group 42"/>
                      <p:cNvGrpSpPr/>
                      <p:nvPr>
                        <p:custDataLst>
                          <p:tags r:id="rId37"/>
                        </p:custDataLst>
                      </p:nvPr>
                    </p:nvGrpSpPr>
                    <p:grpSpPr>
                      <a:xfrm>
                        <a:off x="40" y="456"/>
                        <a:ext cx="288" cy="443"/>
                        <a:chOff x="0" y="0"/>
                        <a:chExt cx="288" cy="443"/>
                      </a:xfrm>
                    </p:grpSpPr>
                    <p:sp>
                      <p:nvSpPr>
                        <p:cNvPr id="21546" name="Arc 43"/>
                        <p:cNvSpPr/>
                        <p:nvPr>
                          <p:custDataLst>
                            <p:tags r:id="rId40"/>
                          </p:custDataLst>
                        </p:nvPr>
                      </p:nvSpPr>
                      <p:spPr>
                        <a:xfrm>
                          <a:off x="78" y="0"/>
                          <a:ext cx="96" cy="7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48" y="0"/>
                            </a:cxn>
                            <a:cxn ang="0">
                              <a:pos x="1" y="27"/>
                            </a:cxn>
                            <a:cxn ang="0">
                              <a:pos x="48" y="35"/>
                            </a:cxn>
                          </a:cxnLst>
                          <a:rect l="l" t="t" r="r" b="b"/>
                          <a:pathLst>
                            <a:path w="43200" h="43200" fill="none">
                              <a:moveTo>
                                <a:pt x="21599" y="0"/>
                              </a:moveTo>
                              <a:cubicBezTo>
                                <a:pt x="33529" y="0"/>
                                <a:pt x="43200" y="9670"/>
                                <a:pt x="43200" y="21600"/>
                              </a:cubicBezTo>
                              <a:cubicBezTo>
                                <a:pt x="43200" y="33529"/>
                                <a:pt x="33529" y="43200"/>
                                <a:pt x="21600" y="43200"/>
                              </a:cubicBezTo>
                              <a:cubicBezTo>
                                <a:pt x="9670" y="43200"/>
                                <a:pt x="0" y="33529"/>
                                <a:pt x="0" y="21600"/>
                              </a:cubicBezTo>
                              <a:cubicBezTo>
                                <a:pt x="-1" y="19930"/>
                                <a:pt x="193" y="18267"/>
                                <a:pt x="576" y="16642"/>
                              </a:cubicBezTo>
                            </a:path>
                            <a:path w="43200" h="43200" stroke="0">
                              <a:moveTo>
                                <a:pt x="21599" y="0"/>
                              </a:moveTo>
                              <a:cubicBezTo>
                                <a:pt x="33529" y="0"/>
                                <a:pt x="43200" y="9670"/>
                                <a:pt x="43200" y="21600"/>
                              </a:cubicBezTo>
                              <a:cubicBezTo>
                                <a:pt x="43200" y="33529"/>
                                <a:pt x="33529" y="43200"/>
                                <a:pt x="21600" y="43200"/>
                              </a:cubicBezTo>
                              <a:cubicBezTo>
                                <a:pt x="9670" y="43200"/>
                                <a:pt x="0" y="33529"/>
                                <a:pt x="0" y="21600"/>
                              </a:cubicBezTo>
                              <a:cubicBezTo>
                                <a:pt x="-1" y="19930"/>
                                <a:pt x="193" y="18267"/>
                                <a:pt x="576" y="16642"/>
                              </a:cubicBezTo>
                              <a:lnTo>
                                <a:pt x="21600" y="21600"/>
                              </a:lnTo>
                              <a:lnTo>
                                <a:pt x="21599" y="0"/>
                              </a:lnTo>
                              <a:close/>
                            </a:path>
                          </a:pathLst>
                        </a:custGeom>
                        <a:noFill/>
                        <a:ln w="25400" cap="flat" cmpd="sng">
                          <a:solidFill>
                            <a:schemeClr val="bg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</p:spPr>
                      <p:txBody>
                        <a:bodyPr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21547" name="Group 44"/>
                        <p:cNvGrpSpPr/>
                        <p:nvPr>
                          <p:custDataLst>
                            <p:tags r:id="rId41"/>
                          </p:custDataLst>
                        </p:nvPr>
                      </p:nvGrpSpPr>
                      <p:grpSpPr>
                        <a:xfrm>
                          <a:off x="0" y="59"/>
                          <a:ext cx="288" cy="384"/>
                          <a:chOff x="0" y="0"/>
                          <a:chExt cx="288" cy="384"/>
                        </a:xfrm>
                      </p:grpSpPr>
                      <p:sp>
                        <p:nvSpPr>
                          <p:cNvPr id="21548" name="Line 45"/>
                          <p:cNvSpPr/>
                          <p:nvPr>
                            <p:custDataLst>
                              <p:tags r:id="rId42"/>
                            </p:custDataLst>
                          </p:nvPr>
                        </p:nvSpPr>
                        <p:spPr>
                          <a:xfrm flipH="1">
                            <a:off x="144" y="0"/>
                            <a:ext cx="0" cy="116"/>
                          </a:xfrm>
                          <a:prstGeom prst="line">
                            <a:avLst/>
                          </a:prstGeom>
                          <a:ln w="15875" cap="flat" cmpd="sng">
                            <a:solidFill>
                              <a:srgbClr val="800080"/>
                            </a:solidFill>
                            <a:prstDash val="solid"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/>
                          <a:lstStyle/>
                          <a:p>
                            <a:endParaRPr/>
                          </a:p>
                        </p:txBody>
                      </p:sp>
                      <p:sp>
                        <p:nvSpPr>
                          <p:cNvPr id="21549" name="Rectangle 46"/>
                          <p:cNvSpPr/>
                          <p:nvPr>
                            <p:custDataLst>
                              <p:tags r:id="rId43"/>
                            </p:custDataLst>
                          </p:nvPr>
                        </p:nvSpPr>
                        <p:spPr>
                          <a:xfrm>
                            <a:off x="0" y="96"/>
                            <a:ext cx="288" cy="288"/>
                          </a:xfrm>
                          <a:prstGeom prst="rect">
                            <a:avLst/>
                          </a:prstGeom>
                          <a:solidFill>
                            <a:srgbClr val="660066"/>
                          </a:solidFill>
                          <a:ln w="15875" cap="flat" cmpd="sng">
                            <a:solidFill>
                              <a:srgbClr val="800080"/>
                            </a:solidFill>
                            <a:prstDash val="solid"/>
                            <a:miter/>
                            <a:headEnd type="none" w="med" len="med"/>
                            <a:tailEnd type="none" w="med" len="med"/>
                          </a:ln>
                        </p:spPr>
                        <p:txBody>
                          <a:bodyPr wrap="none" anchor="ctr"/>
                          <a:lstStyle/>
                          <a:p>
                            <a:pPr algn="ctr"/>
                            <a:r>
                              <a:rPr lang="en-US" altLang="zh-CN" sz="2400">
                                <a:solidFill>
                                  <a:schemeClr val="folHlink"/>
                                </a:solidFill>
                                <a:latin typeface="Times New Roman" panose="02020603050405020304" pitchFamily="18" charset="0"/>
                              </a:rPr>
                              <a:t>G</a:t>
                            </a:r>
                          </a:p>
                        </p:txBody>
                      </p:sp>
                    </p:grpSp>
                  </p:grpSp>
                  <p:sp>
                    <p:nvSpPr>
                      <p:cNvPr id="21550" name="Oval 47"/>
                      <p:cNvSpPr/>
                      <p:nvPr>
                        <p:custDataLst>
                          <p:tags r:id="rId38"/>
                        </p:custDataLst>
                      </p:nvPr>
                    </p:nvSpPr>
                    <p:spPr>
                      <a:xfrm rot="10800000">
                        <a:off x="0" y="0"/>
                        <a:ext cx="336" cy="336"/>
                      </a:xfrm>
                      <a:prstGeom prst="ellipse">
                        <a:avLst/>
                      </a:prstGeom>
                      <a:solidFill>
                        <a:srgbClr val="000066"/>
                      </a:solidFill>
                      <a:ln w="9525" cap="flat" cmpd="sng">
                        <a:solidFill>
                          <a:srgbClr val="80008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21551" name="Oval 48"/>
                      <p:cNvSpPr/>
                      <p:nvPr>
                        <p:custDataLst>
                          <p:tags r:id="rId39"/>
                        </p:custDataLst>
                      </p:nvPr>
                    </p:nvSpPr>
                    <p:spPr>
                      <a:xfrm rot="10800000">
                        <a:off x="48" y="48"/>
                        <a:ext cx="240" cy="240"/>
                      </a:xfrm>
                      <a:prstGeom prst="ellipse">
                        <a:avLst/>
                      </a:prstGeom>
                      <a:solidFill>
                        <a:schemeClr val="tx2"/>
                      </a:solidFill>
                      <a:ln w="9525" cap="flat" cmpd="sng">
                        <a:solidFill>
                          <a:srgbClr val="80008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latin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21552" name="Rectangle 49"/>
                    <p:cNvSpPr/>
                    <p:nvPr>
                      <p:custDataLst>
                        <p:tags r:id="rId36"/>
                      </p:custDataLst>
                    </p:nvPr>
                  </p:nvSpPr>
                  <p:spPr>
                    <a:xfrm rot="10800000">
                      <a:off x="144" y="144"/>
                      <a:ext cx="48" cy="265"/>
                    </a:xfrm>
                    <a:prstGeom prst="rect">
                      <a:avLst/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bg2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/>
                    <a:lstStyle/>
                    <a:p>
                      <a:endParaRPr lang="zh-CN" altLang="en-US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21553" name="Line 50"/>
                <p:cNvSpPr/>
                <p:nvPr>
                  <p:custDataLst>
                    <p:tags r:id="rId32"/>
                  </p:custDataLst>
                </p:nvPr>
              </p:nvSpPr>
              <p:spPr>
                <a:xfrm flipH="1">
                  <a:off x="562" y="772"/>
                  <a:ext cx="0" cy="526"/>
                </a:xfrm>
                <a:prstGeom prst="line">
                  <a:avLst/>
                </a:prstGeom>
                <a:ln w="15875" cap="flat" cmpd="sng">
                  <a:solidFill>
                    <a:srgbClr val="660066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</p:grpSp>
      </p:grpSp>
      <p:grpSp>
        <p:nvGrpSpPr>
          <p:cNvPr id="21587" name="Group 84"/>
          <p:cNvGrpSpPr/>
          <p:nvPr>
            <p:custDataLst>
              <p:tags r:id="rId11"/>
            </p:custDataLst>
          </p:nvPr>
        </p:nvGrpSpPr>
        <p:grpSpPr>
          <a:xfrm>
            <a:off x="7886413" y="3591454"/>
            <a:ext cx="600067" cy="617008"/>
            <a:chOff x="67" y="0"/>
            <a:chExt cx="432" cy="408"/>
          </a:xfrm>
        </p:grpSpPr>
        <p:sp>
          <p:nvSpPr>
            <p:cNvPr id="21588" name="Line 85"/>
            <p:cNvSpPr/>
            <p:nvPr>
              <p:custDataLst>
                <p:tags r:id="rId22"/>
              </p:custDataLst>
            </p:nvPr>
          </p:nvSpPr>
          <p:spPr>
            <a:xfrm flipH="1" flipV="1">
              <a:off x="499" y="0"/>
              <a:ext cx="0" cy="40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89" name="Text Box 86"/>
            <p:cNvSpPr txBox="1"/>
            <p:nvPr>
              <p:custDataLst>
                <p:tags r:id="rId23"/>
              </p:custDataLst>
            </p:nvPr>
          </p:nvSpPr>
          <p:spPr>
            <a:xfrm>
              <a:off x="67" y="36"/>
              <a:ext cx="408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宋体" panose="02010600030101010101" pitchFamily="2" charset="-122"/>
                </a:rPr>
                <a:t>h</a:t>
              </a:r>
              <a:r>
                <a:rPr lang="zh-CN" altLang="en-US" sz="2400" b="1" baseline="-25000">
                  <a:solidFill>
                    <a:srgbClr val="FF0000"/>
                  </a:solidFill>
                  <a:latin typeface="宋体" panose="02010600030101010101" pitchFamily="2" charset="-122"/>
                </a:rPr>
                <a:t>物</a:t>
              </a:r>
            </a:p>
          </p:txBody>
        </p:sp>
      </p:grpSp>
      <p:grpSp>
        <p:nvGrpSpPr>
          <p:cNvPr id="21590" name="Group 87"/>
          <p:cNvGrpSpPr/>
          <p:nvPr>
            <p:custDataLst>
              <p:tags r:id="rId12"/>
            </p:custDataLst>
          </p:nvPr>
        </p:nvGrpSpPr>
        <p:grpSpPr>
          <a:xfrm>
            <a:off x="9165122" y="2947282"/>
            <a:ext cx="681503" cy="851135"/>
            <a:chOff x="0" y="0"/>
            <a:chExt cx="614" cy="590"/>
          </a:xfrm>
        </p:grpSpPr>
        <p:sp>
          <p:nvSpPr>
            <p:cNvPr id="21591" name="Line 88"/>
            <p:cNvSpPr/>
            <p:nvPr>
              <p:custDataLst>
                <p:tags r:id="rId20"/>
              </p:custDataLst>
            </p:nvPr>
          </p:nvSpPr>
          <p:spPr>
            <a:xfrm flipH="1" flipV="1">
              <a:off x="0" y="0"/>
              <a:ext cx="0" cy="59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592" name="Text Box 89"/>
            <p:cNvSpPr txBox="1"/>
            <p:nvPr>
              <p:custDataLst>
                <p:tags r:id="rId21"/>
              </p:custDataLst>
            </p:nvPr>
          </p:nvSpPr>
          <p:spPr>
            <a:xfrm>
              <a:off x="91" y="91"/>
              <a:ext cx="523" cy="3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S</a:t>
              </a:r>
              <a:r>
                <a:rPr lang="zh-CN" altLang="en-US" sz="2400" b="1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绳</a:t>
              </a:r>
            </a:p>
          </p:txBody>
        </p:sp>
      </p:grpSp>
      <p:sp>
        <p:nvSpPr>
          <p:cNvPr id="230481" name="Text Box 81"/>
          <p:cNvSpPr txBox="1"/>
          <p:nvPr>
            <p:custDataLst>
              <p:tags r:id="rId13"/>
            </p:custDataLst>
          </p:nvPr>
        </p:nvSpPr>
        <p:spPr>
          <a:xfrm>
            <a:off x="9084466" y="2572161"/>
            <a:ext cx="1057344" cy="406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</a:t>
            </a:r>
            <a:r>
              <a:rPr lang="en-US" altLang="zh-CN" sz="2000" baseline="-25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1N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75"/>
          <a:stretch>
            <a:fillRect/>
          </a:stretch>
        </p:blipFill>
        <p:spPr>
          <a:xfrm>
            <a:off x="440456" y="3905133"/>
            <a:ext cx="1394459" cy="2737732"/>
          </a:xfrm>
          <a:prstGeom prst="rect">
            <a:avLst/>
          </a:prstGeom>
        </p:spPr>
      </p:pic>
      <p:sp>
        <p:nvSpPr>
          <p:cNvPr id="22555" name="Text Box 28"/>
          <p:cNvSpPr txBox="1"/>
          <p:nvPr>
            <p:custDataLst>
              <p:tags r:id="rId15"/>
            </p:custDataLst>
          </p:nvPr>
        </p:nvSpPr>
        <p:spPr>
          <a:xfrm>
            <a:off x="759296" y="4507265"/>
            <a:ext cx="483934" cy="406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L</a:t>
            </a:r>
            <a:r>
              <a:rPr lang="en-US" altLang="zh-CN" sz="2000" baseline="-25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7" name="Text Box 28"/>
          <p:cNvSpPr txBox="1"/>
          <p:nvPr>
            <p:custDataLst>
              <p:tags r:id="rId16"/>
            </p:custDataLst>
          </p:nvPr>
        </p:nvSpPr>
        <p:spPr>
          <a:xfrm>
            <a:off x="1052303" y="5451534"/>
            <a:ext cx="483934" cy="406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L</a:t>
            </a:r>
            <a:r>
              <a:rPr lang="en-US" altLang="zh-CN" sz="2000" baseline="-250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231454" name="Text Box 30"/>
          <p:cNvSpPr txBox="1"/>
          <p:nvPr>
            <p:custDataLst>
              <p:tags r:id="rId17"/>
            </p:custDataLst>
          </p:nvPr>
        </p:nvSpPr>
        <p:spPr>
          <a:xfrm>
            <a:off x="1987404" y="5388799"/>
            <a:ext cx="1266545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2L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</a:p>
        </p:txBody>
      </p:sp>
      <p:sp>
        <p:nvSpPr>
          <p:cNvPr id="231462" name="Text Box 38"/>
          <p:cNvSpPr txBox="1"/>
          <p:nvPr>
            <p:custDataLst>
              <p:tags r:id="rId18"/>
            </p:custDataLst>
          </p:nvPr>
        </p:nvSpPr>
        <p:spPr>
          <a:xfrm>
            <a:off x="1987404" y="5857376"/>
            <a:ext cx="4037506" cy="468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F=G</a:t>
            </a:r>
            <a:r>
              <a:rPr lang="zh-CN" altLang="en-US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/2= (G</a:t>
            </a:r>
            <a:r>
              <a:rPr lang="zh-CN" altLang="en-US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+G</a:t>
            </a:r>
            <a:r>
              <a:rPr lang="zh-CN" altLang="en-US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/2</a:t>
            </a:r>
          </a:p>
        </p:txBody>
      </p:sp>
      <p:sp>
        <p:nvSpPr>
          <p:cNvPr id="228379" name="AutoShape 27"/>
          <p:cNvSpPr/>
          <p:nvPr>
            <p:custDataLst>
              <p:tags r:id="rId19"/>
            </p:custDataLst>
          </p:nvPr>
        </p:nvSpPr>
        <p:spPr>
          <a:xfrm>
            <a:off x="6275383" y="4683831"/>
            <a:ext cx="5155026" cy="2111669"/>
          </a:xfrm>
          <a:prstGeom prst="wedgeEllipseCallout">
            <a:avLst>
              <a:gd name="adj1" fmla="val -63519"/>
              <a:gd name="adj2" fmla="val 3721"/>
            </a:avLst>
          </a:prstGeom>
          <a:noFill/>
          <a:ln w="28575" cmpd="sng">
            <a:solidFill>
              <a:srgbClr val="2115C5"/>
            </a:solidFill>
            <a:prstDash val="solid"/>
          </a:ln>
        </p:spPr>
        <p:txBody>
          <a:bodyPr/>
          <a:lstStyle/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动滑轮实质是个动力臂为阻力臂二倍的省力杠杆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5157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1000"/>
                                        <p:tgtEl>
                                          <p:spTgt spid="21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21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10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3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22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10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23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23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" fill="hold"/>
                                        <p:tgtEl>
                                          <p:spTgt spid="22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" fill="hold"/>
                                        <p:tgtEl>
                                          <p:spTgt spid="22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2" grpId="0"/>
      <p:bldP spid="3" grpId="0" animBg="1"/>
      <p:bldP spid="19501" grpId="0"/>
      <p:bldP spid="227373" grpId="0" animBg="1"/>
      <p:bldP spid="230481" grpId="0"/>
      <p:bldP spid="22555" grpId="0"/>
      <p:bldP spid="7" grpId="0"/>
      <p:bldP spid="231454" grpId="0"/>
      <p:bldP spid="231462" grpId="0"/>
      <p:bldP spid="22837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2107127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二、滑轮组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6308" name="Text Box 4"/>
          <p:cNvSpPr txBox="1"/>
          <p:nvPr>
            <p:custDataLst>
              <p:tags r:id="rId4"/>
            </p:custDataLst>
          </p:nvPr>
        </p:nvSpPr>
        <p:spPr>
          <a:xfrm>
            <a:off x="2481420" y="2118784"/>
            <a:ext cx="6577211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kumimoji="1" lang="en-US" altLang="zh-CN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1.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使用定滑轮的好处是</a:t>
            </a:r>
            <a:r>
              <a:rPr kumimoji="1" lang="zh-CN" altLang="en-US" sz="2400" u="sng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                   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；</a:t>
            </a:r>
          </a:p>
          <a:p>
            <a:pPr eaLnBrk="1" latinLnBrk="0" hangingPunct="1">
              <a:lnSpc>
                <a:spcPct val="150000"/>
              </a:lnSpc>
            </a:pPr>
            <a:r>
              <a:rPr kumimoji="1" lang="en-US" altLang="zh-CN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2.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使用动滑轮的好处是</a:t>
            </a:r>
            <a:r>
              <a:rPr kumimoji="1" lang="zh-CN" altLang="en-US" sz="2400" u="sng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                      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；</a:t>
            </a:r>
          </a:p>
          <a:p>
            <a:pPr eaLnBrk="1" latinLnBrk="0" hangingPunct="1">
              <a:lnSpc>
                <a:spcPct val="150000"/>
              </a:lnSpc>
            </a:pPr>
            <a:r>
              <a:rPr kumimoji="1" lang="en-US" altLang="zh-CN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3.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如何做到既省力又能改变力的方向呢？</a:t>
            </a:r>
          </a:p>
        </p:txBody>
      </p:sp>
      <p:sp>
        <p:nvSpPr>
          <p:cNvPr id="23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3473" y="2118783"/>
            <a:ext cx="2207947" cy="593725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思考与解答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5788298" y="2244902"/>
            <a:ext cx="2083183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改变用力方向</a:t>
            </a: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6085716" y="2777832"/>
            <a:ext cx="1488348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省一半力</a:t>
            </a:r>
          </a:p>
        </p:txBody>
      </p:sp>
      <p:sp>
        <p:nvSpPr>
          <p:cNvPr id="10" name="Text Box 4"/>
          <p:cNvSpPr txBox="1"/>
          <p:nvPr>
            <p:custDataLst>
              <p:tags r:id="rId8"/>
            </p:custDataLst>
          </p:nvPr>
        </p:nvSpPr>
        <p:spPr>
          <a:xfrm>
            <a:off x="2487091" y="3904486"/>
            <a:ext cx="8686229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把定滑轮和动滑轮按一定方式组合起来就可以达到上述目的，这就是</a:t>
            </a:r>
            <a:r>
              <a:rPr kumimoji="1"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滑轮组</a:t>
            </a:r>
            <a:r>
              <a:rPr kumimoji="1" lang="zh-CN" altLang="en-US" sz="24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70337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26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26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226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6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7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7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2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3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6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7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6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2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7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6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7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2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7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9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3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6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7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2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3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7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2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2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2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6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2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7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7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9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2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7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8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9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0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2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3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4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5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9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0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1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5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6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1955</Words>
  <Application>Microsoft Office PowerPoint</Application>
  <PresentationFormat>自定义</PresentationFormat>
  <Paragraphs>203</Paragraphs>
  <Slides>23</Slides>
  <Notes>22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Office 主题</vt:lpstr>
      <vt:lpstr>Equation.KSEE3</vt:lpstr>
      <vt:lpstr>PowerPoint 演示文稿</vt:lpstr>
      <vt:lpstr>2020-2021学年八年级下册同步备课系列（人教版）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12</cp:revision>
  <dcterms:created xsi:type="dcterms:W3CDTF">2021-02-22T07:19:52Z</dcterms:created>
  <dcterms:modified xsi:type="dcterms:W3CDTF">2021-04-02T12:27:43Z</dcterms:modified>
</cp:coreProperties>
</file>